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57" r:id="rId2"/>
    <p:sldId id="258" r:id="rId3"/>
    <p:sldId id="301" r:id="rId4"/>
    <p:sldId id="259" r:id="rId5"/>
    <p:sldId id="384" r:id="rId6"/>
    <p:sldId id="262" r:id="rId7"/>
    <p:sldId id="264" r:id="rId8"/>
    <p:sldId id="279" r:id="rId9"/>
    <p:sldId id="281" r:id="rId10"/>
    <p:sldId id="266" r:id="rId11"/>
    <p:sldId id="265" r:id="rId12"/>
    <p:sldId id="269" r:id="rId13"/>
    <p:sldId id="302" r:id="rId14"/>
    <p:sldId id="299" r:id="rId15"/>
    <p:sldId id="270" r:id="rId16"/>
    <p:sldId id="300" r:id="rId17"/>
    <p:sldId id="295" r:id="rId18"/>
    <p:sldId id="271" r:id="rId19"/>
    <p:sldId id="282" r:id="rId20"/>
    <p:sldId id="272" r:id="rId21"/>
    <p:sldId id="290" r:id="rId22"/>
    <p:sldId id="289" r:id="rId23"/>
    <p:sldId id="303" r:id="rId24"/>
    <p:sldId id="304" r:id="rId25"/>
    <p:sldId id="305" r:id="rId26"/>
    <p:sldId id="294" r:id="rId27"/>
    <p:sldId id="383" r:id="rId2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browse/>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1" autoAdjust="0"/>
    <p:restoredTop sz="94660"/>
  </p:normalViewPr>
  <p:slideViewPr>
    <p:cSldViewPr snapToGrid="0">
      <p:cViewPr>
        <p:scale>
          <a:sx n="80" d="100"/>
          <a:sy n="80" d="100"/>
        </p:scale>
        <p:origin x="-300" y="-120"/>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63A1C593-65D0-4073-BCC9-577B9352EA97}" type="datetimeFigureOut">
              <a:rPr lang="en-US" smtClean="0"/>
              <a:t>10/20/2023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3A1C593-65D0-4073-BCC9-577B9352EA97}" type="datetimeFigureOut">
              <a:rPr lang="en-US" smtClean="0"/>
              <a:t>10/20/2023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63A1C593-65D0-4073-BCC9-577B9352EA97}" type="datetimeFigureOut">
              <a:rPr lang="en-US" smtClean="0"/>
              <a:t>10/20/2023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63A1C593-65D0-4073-BCC9-577B9352EA97}" type="datetimeFigureOut">
              <a:rPr lang="en-US" smtClean="0"/>
              <a:t>10/20/2023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63A1C593-65D0-4073-BCC9-577B9352EA97}" type="datetimeFigureOut">
              <a:rPr lang="en-US" smtClean="0"/>
              <a:t>10/20/2023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63A1C593-65D0-4073-BCC9-577B9352EA97}" type="datetimeFigureOut">
              <a:rPr lang="en-US" smtClean="0"/>
              <a:t>10/20/2023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3A1C593-65D0-4073-BCC9-577B9352EA97}" type="datetimeFigureOut">
              <a:rPr lang="en-US" smtClean="0"/>
              <a:t>10/20/2023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3A1C593-65D0-4073-BCC9-577B9352EA97}" type="datetimeFigureOut">
              <a:rPr lang="en-US" smtClean="0"/>
              <a:t>10/20/2023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3A1C593-65D0-4073-BCC9-577B9352EA97}" type="datetimeFigureOut">
              <a:rPr lang="en-US" smtClean="0"/>
              <a:t>10/20/2023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3A1C593-65D0-4073-BCC9-577B9352EA97}" type="datetimeFigureOut">
              <a:rPr lang="en-US" smtClean="0"/>
              <a:t>10/20/2023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3A1C593-65D0-4073-BCC9-577B9352EA97}" type="datetimeFigureOut">
              <a:rPr lang="en-US" smtClean="0"/>
              <a:t>10/20/2023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B618960-8005-486C-9A75-10CB2AAC16F9}"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3A1C593-65D0-4073-BCC9-577B9352EA97}" type="datetimeFigureOut">
              <a:rPr lang="en-US" smtClean="0"/>
              <a:t>10/20/2023</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B618960-8005-486C-9A75-10CB2AAC16F9}"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4.xml"/></Relationships>
</file>

<file path=ppt/slides/_rels/slide2.xml.rels><?xml version="1.0" encoding="UTF-8" standalone="yes"?>
<Relationships xmlns="http://schemas.openxmlformats.org/package/2006/relationships"><Relationship Id="rId2" Type="http://schemas.openxmlformats.org/officeDocument/2006/relationships/slideLayout" Target="../slideLayouts/slideLayout4.xml"/><Relationship Id="rId1" Type="http://schemas.openxmlformats.org/officeDocument/2006/relationships/tags" Target="../tags/tag1.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slideLayout" Target="../slideLayouts/slideLayout4.xml"/><Relationship Id="rId1" Type="http://schemas.openxmlformats.org/officeDocument/2006/relationships/tags" Target="../tags/tag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slideLayout" Target="../slideLayouts/slideLayout2.xml"/><Relationship Id="rId1" Type="http://schemas.openxmlformats.org/officeDocument/2006/relationships/tags" Target="../tags/tag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4.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slideLayout" Target="../slideLayouts/slideLayout2.xml"/><Relationship Id="rId1" Type="http://schemas.openxmlformats.org/officeDocument/2006/relationships/tags" Target="../tags/tag5.xml"/></Relationships>
</file>

<file path=ppt/slides/_rels/slide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slideLayout" Target="../slideLayouts/slideLayout4.xml"/><Relationship Id="rId1" Type="http://schemas.openxmlformats.org/officeDocument/2006/relationships/tags" Target="../tags/tag6.xml"/><Relationship Id="rId4" Type="http://schemas.openxmlformats.org/officeDocument/2006/relationships/image" Target="../media/image6.png"/></Relationships>
</file>

<file path=ppt/slides/_rels/slide9.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slideLayout" Target="../slideLayouts/slideLayout2.xml"/><Relationship Id="rId1" Type="http://schemas.openxmlformats.org/officeDocument/2006/relationships/tags" Target="../tags/tag7.xml"/></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8.xml"/></Relationships>
</file>

<file path=ppt/slides/_rels/slide1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 Id="rId5" Type="http://schemas.openxmlformats.org/officeDocument/2006/relationships/image" Target="../media/image14.png"/><Relationship Id="rId4" Type="http://schemas.openxmlformats.org/officeDocument/2006/relationships/image" Target="../media/image13.png"/></Relationships>
</file>

<file path=ppt/slides/_rels/slide14.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9.xml"/></Relationships>
</file>

<file path=ppt/slides/_rels/slide15.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0.xml"/></Relationships>
</file>

<file path=ppt/slides/_rels/slide1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slideLayout" Target="../slideLayouts/slideLayout2.xml"/><Relationship Id="rId1" Type="http://schemas.openxmlformats.org/officeDocument/2006/relationships/tags" Target="../tags/tag11.xml"/></Relationships>
</file>

<file path=ppt/slides/_rels/slide17.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slideLayout" Target="../slideLayouts/slideLayout4.xml"/><Relationship Id="rId1" Type="http://schemas.openxmlformats.org/officeDocument/2006/relationships/tags" Target="../tags/tag12.xml"/><Relationship Id="rId5" Type="http://schemas.openxmlformats.org/officeDocument/2006/relationships/image" Target="../media/image16.jpeg"/><Relationship Id="rId4" Type="http://schemas.openxmlformats.org/officeDocument/2006/relationships/image" Target="../media/image12.png"/></Relationships>
</file>

<file path=ppt/slides/_rels/slide1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slideLayout" Target="../slideLayouts/slideLayout4.xml"/><Relationship Id="rId1" Type="http://schemas.openxmlformats.org/officeDocument/2006/relationships/tags" Target="../tags/tag13.xml"/></Relationships>
</file>

<file path=ppt/slides/_rels/slide2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4.png"/><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slideLayout" Target="../slideLayouts/slideLayout4.xml"/><Relationship Id="rId1" Type="http://schemas.openxmlformats.org/officeDocument/2006/relationships/tags" Target="../tags/tag14.xml"/></Relationships>
</file>

<file path=ppt/slides/_rels/slide23.xml.rels><?xml version="1.0" encoding="UTF-8" standalone="yes"?>
<Relationships xmlns="http://schemas.openxmlformats.org/package/2006/relationships"><Relationship Id="rId2" Type="http://schemas.openxmlformats.org/officeDocument/2006/relationships/slideLayout" Target="../slideLayouts/slideLayout4.xml"/><Relationship Id="rId1" Type="http://schemas.openxmlformats.org/officeDocument/2006/relationships/tags" Target="../tags/tag15.xml"/></Relationships>
</file>

<file path=ppt/slides/_rels/slide24.xml.rels><?xml version="1.0" encoding="UTF-8" standalone="yes"?>
<Relationships xmlns="http://schemas.openxmlformats.org/package/2006/relationships"><Relationship Id="rId2" Type="http://schemas.openxmlformats.org/officeDocument/2006/relationships/slideLayout" Target="../slideLayouts/slideLayout4.xml"/><Relationship Id="rId1" Type="http://schemas.openxmlformats.org/officeDocument/2006/relationships/tags" Target="../tags/tag16.xml"/></Relationships>
</file>

<file path=ppt/slides/_rels/slide25.xml.rels><?xml version="1.0" encoding="UTF-8" standalone="yes"?>
<Relationships xmlns="http://schemas.openxmlformats.org/package/2006/relationships"><Relationship Id="rId2" Type="http://schemas.openxmlformats.org/officeDocument/2006/relationships/slideLayout" Target="../slideLayouts/slideLayout4.xml"/><Relationship Id="rId1" Type="http://schemas.openxmlformats.org/officeDocument/2006/relationships/tags" Target="../tags/tag17.xml"/></Relationships>
</file>

<file path=ppt/slides/_rels/slide26.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ags" Target="../tags/tag18.xml"/></Relationships>
</file>

<file path=ppt/slides/_rels/slide27.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descr="ai cập"/>
          <p:cNvPicPr>
            <a:picLocks noGrp="1" noChangeAspect="1"/>
          </p:cNvPicPr>
          <p:nvPr>
            <p:ph sz="half" idx="1"/>
          </p:nvPr>
        </p:nvPicPr>
        <p:blipFill>
          <a:blip r:embed="rId2"/>
          <a:stretch>
            <a:fillRect/>
          </a:stretch>
        </p:blipFill>
        <p:spPr>
          <a:xfrm>
            <a:off x="6086184" y="3120843"/>
            <a:ext cx="5150901" cy="3536439"/>
          </a:xfrm>
          <a:prstGeom prst="rect">
            <a:avLst/>
          </a:prstGeom>
        </p:spPr>
      </p:pic>
      <p:pic>
        <p:nvPicPr>
          <p:cNvPr id="5" name="Content Placeholder 4" descr="kim_tu_thap1"/>
          <p:cNvPicPr>
            <a:picLocks noGrp="1" noChangeAspect="1"/>
          </p:cNvPicPr>
          <p:nvPr>
            <p:ph sz="half" idx="2"/>
          </p:nvPr>
        </p:nvPicPr>
        <p:blipFill>
          <a:blip r:embed="rId3"/>
          <a:stretch>
            <a:fillRect/>
          </a:stretch>
        </p:blipFill>
        <p:spPr>
          <a:xfrm>
            <a:off x="635635" y="3302635"/>
            <a:ext cx="4638040" cy="3076575"/>
          </a:xfrm>
          <a:prstGeom prst="rect">
            <a:avLst/>
          </a:prstGeom>
        </p:spPr>
      </p:pic>
      <p:sp>
        <p:nvSpPr>
          <p:cNvPr id="19" name="Rectangle 9"/>
          <p:cNvSpPr>
            <a:spLocks noChangeArrowheads="1"/>
          </p:cNvSpPr>
          <p:nvPr/>
        </p:nvSpPr>
        <p:spPr bwMode="auto">
          <a:xfrm>
            <a:off x="2238375" y="309147"/>
            <a:ext cx="8667750" cy="1323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en-US" sz="4000" b="1" dirty="0" smtClean="0">
                <a:solidFill>
                  <a:srgbClr val="FF3300"/>
                </a:solidFill>
                <a:latin typeface="Times New Roman" panose="02020603050405020304" pitchFamily="18" charset="0"/>
                <a:cs typeface="Arial" panose="020B0604020202020204" pitchFamily="34" charset="0"/>
              </a:rPr>
              <a:t>CHƯƠNG III: XÃ HỘI CỔ ĐẠI</a:t>
            </a:r>
          </a:p>
          <a:p>
            <a:pPr marL="0" lvl="0" indent="0" algn="ctr" eaLnBrk="1" hangingPunct="1">
              <a:spcBef>
                <a:spcPct val="0"/>
              </a:spcBef>
              <a:buFontTx/>
              <a:buNone/>
            </a:pPr>
            <a:r>
              <a:rPr lang="en-US" altLang="en-US" sz="4000" b="1" dirty="0" smtClean="0">
                <a:solidFill>
                  <a:srgbClr val="FF3300"/>
                </a:solidFill>
                <a:latin typeface="Times New Roman" panose="02020603050405020304" pitchFamily="18" charset="0"/>
                <a:cs typeface="Arial" panose="020B0604020202020204" pitchFamily="34" charset="0"/>
              </a:rPr>
              <a:t>BÀI 6</a:t>
            </a:r>
            <a:r>
              <a:rPr lang="en-US" altLang="en-US" sz="4000" b="1" dirty="0">
                <a:solidFill>
                  <a:srgbClr val="FF3300"/>
                </a:solidFill>
                <a:latin typeface="Times New Roman" panose="02020603050405020304" pitchFamily="18" charset="0"/>
                <a:cs typeface="Arial" panose="020B0604020202020204" pitchFamily="34" charset="0"/>
              </a:rPr>
              <a:t>:</a:t>
            </a:r>
            <a:r>
              <a:rPr lang="vi-VN" altLang="en-US" sz="4000" b="1" dirty="0" smtClean="0">
                <a:solidFill>
                  <a:srgbClr val="FF3300"/>
                </a:solidFill>
                <a:latin typeface="Times New Roman" panose="02020603050405020304" pitchFamily="18" charset="0"/>
                <a:cs typeface="Arial" panose="020B0604020202020204" pitchFamily="34" charset="0"/>
              </a:rPr>
              <a:t> </a:t>
            </a:r>
            <a:r>
              <a:rPr lang="en-US" altLang="vi-VN" sz="4000" b="1" dirty="0">
                <a:solidFill>
                  <a:srgbClr val="FF3300"/>
                </a:solidFill>
                <a:latin typeface="Times New Roman" panose="02020603050405020304" pitchFamily="18" charset="0"/>
                <a:cs typeface="Arial" panose="020B0604020202020204" pitchFamily="34" charset="0"/>
              </a:rPr>
              <a:t>AI 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7" name="Text Box 6"/>
          <p:cNvSpPr txBox="1"/>
          <p:nvPr/>
        </p:nvSpPr>
        <p:spPr>
          <a:xfrm>
            <a:off x="1770380" y="6299200"/>
            <a:ext cx="2368550" cy="521970"/>
          </a:xfrm>
          <a:prstGeom prst="rect">
            <a:avLst/>
          </a:prstGeom>
          <a:noFill/>
        </p:spPr>
        <p:txBody>
          <a:bodyPr wrap="none" rtlCol="0">
            <a:spAutoFit/>
          </a:bodyPr>
          <a:lstStyle/>
          <a:p>
            <a:r>
              <a:rPr lang="en-US" altLang="en-GB" sz="2800" b="1" dirty="0">
                <a:latin typeface="Times New Roman" panose="02020603050405020304" pitchFamily="18" charset="0"/>
                <a:cs typeface="Times New Roman" panose="02020603050405020304" pitchFamily="18" charset="0"/>
              </a:rPr>
              <a:t>Kim </a:t>
            </a:r>
            <a:r>
              <a:rPr lang="en-US" altLang="en-GB" sz="2800" b="1" dirty="0" err="1">
                <a:latin typeface="Times New Roman" panose="02020603050405020304" pitchFamily="18" charset="0"/>
                <a:cs typeface="Times New Roman" panose="02020603050405020304" pitchFamily="18" charset="0"/>
              </a:rPr>
              <a:t>Tự</a:t>
            </a:r>
            <a:r>
              <a:rPr lang="en-US" altLang="en-GB" sz="2800" b="1" dirty="0">
                <a:latin typeface="Times New Roman" panose="02020603050405020304" pitchFamily="18" charset="0"/>
                <a:cs typeface="Times New Roman" panose="02020603050405020304" pitchFamily="18" charset="0"/>
              </a:rPr>
              <a:t> </a:t>
            </a:r>
            <a:r>
              <a:rPr lang="en-US" altLang="en-GB" sz="2800" b="1" dirty="0" err="1">
                <a:latin typeface="Times New Roman" panose="02020603050405020304" pitchFamily="18" charset="0"/>
                <a:cs typeface="Times New Roman" panose="02020603050405020304" pitchFamily="18" charset="0"/>
              </a:rPr>
              <a:t>Tháp</a:t>
            </a:r>
            <a:r>
              <a:rPr lang="en-US" altLang="en-GB" sz="2800" b="1" dirty="0">
                <a:latin typeface="Times New Roman" panose="02020603050405020304" pitchFamily="18" charset="0"/>
                <a:cs typeface="Times New Roman" panose="02020603050405020304" pitchFamily="18" charset="0"/>
              </a:rPr>
              <a:t> </a:t>
            </a:r>
          </a:p>
        </p:txBody>
      </p:sp>
    </p:spTree>
  </p:cSld>
  <p:clrMapOvr>
    <a:masterClrMapping/>
  </p:clrMapOvr>
  <mc:AlternateContent xmlns:mc="http://schemas.openxmlformats.org/markup-compatibility/2006" xmlns:p14="http://schemas.microsoft.com/office/powerpoint/2010/main">
    <mc:Choice Requires="p14">
      <p:transition spd="slow" p14:dur="2000" advTm="56667"/>
    </mc:Choice>
    <mc:Fallback xmlns="">
      <p:transition spd="slow" advTm="56667"/>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838200" y="2155282"/>
            <a:ext cx="10342880" cy="2701198"/>
          </a:xfrm>
        </p:spPr>
        <p:txBody>
          <a:bodyPr>
            <a:normAutofit lnSpcReduction="10000"/>
          </a:bodyPr>
          <a:lstStyle/>
          <a:p>
            <a:pPr marL="0" indent="0">
              <a:lnSpc>
                <a:spcPct val="150000"/>
              </a:lnSpc>
              <a:buNone/>
            </a:pPr>
            <a:r>
              <a:rPr lang="en-US" altLang="en-GB" sz="3600" b="1" dirty="0" smtClean="0">
                <a:latin typeface="Times New Roman" panose="02020603050405020304" pitchFamily="18" charset="0"/>
                <a:cs typeface="Times New Roman" panose="02020603050405020304" pitchFamily="18" charset="0"/>
              </a:rPr>
              <a:t>I. </a:t>
            </a:r>
            <a:r>
              <a:rPr lang="en-US" altLang="en-GB" sz="3600" b="1" dirty="0" err="1" smtClean="0">
                <a:latin typeface="Times New Roman" panose="02020603050405020304" pitchFamily="18" charset="0"/>
                <a:cs typeface="Times New Roman" panose="02020603050405020304" pitchFamily="18" charset="0"/>
              </a:rPr>
              <a:t>Điều</a:t>
            </a:r>
            <a:r>
              <a:rPr lang="en-US" altLang="en-GB" sz="3600" b="1" dirty="0" smtClean="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kiện</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tự</a:t>
            </a:r>
            <a:r>
              <a:rPr lang="en-US" altLang="en-GB" sz="3600" b="1" dirty="0">
                <a:latin typeface="Times New Roman" panose="02020603050405020304" pitchFamily="18" charset="0"/>
                <a:cs typeface="Times New Roman" panose="02020603050405020304" pitchFamily="18" charset="0"/>
              </a:rPr>
              <a:t> </a:t>
            </a:r>
            <a:r>
              <a:rPr lang="en-US" altLang="en-GB" sz="3600" b="1" dirty="0" err="1" smtClean="0">
                <a:latin typeface="Times New Roman" panose="02020603050405020304" pitchFamily="18" charset="0"/>
                <a:cs typeface="Times New Roman" panose="02020603050405020304" pitchFamily="18" charset="0"/>
              </a:rPr>
              <a:t>nhiên</a:t>
            </a:r>
            <a:r>
              <a:rPr lang="en-US" altLang="en-GB" sz="3600" b="1" dirty="0" smtClean="0">
                <a:latin typeface="Times New Roman" panose="02020603050405020304" pitchFamily="18" charset="0"/>
                <a:cs typeface="Times New Roman" panose="02020603050405020304" pitchFamily="18" charset="0"/>
              </a:rPr>
              <a:t> </a:t>
            </a:r>
          </a:p>
          <a:p>
            <a:pPr marL="0" indent="0">
              <a:lnSpc>
                <a:spcPct val="150000"/>
              </a:lnSpc>
              <a:buNone/>
            </a:pPr>
            <a:r>
              <a:rPr lang="en-US" altLang="en-GB" sz="3600" b="1" dirty="0" err="1" smtClean="0">
                <a:latin typeface="Times New Roman" panose="02020603050405020304" pitchFamily="18" charset="0"/>
                <a:cs typeface="Times New Roman" panose="02020603050405020304" pitchFamily="18" charset="0"/>
              </a:rPr>
              <a:t>II.Qúa</a:t>
            </a:r>
            <a:r>
              <a:rPr lang="en-US" altLang="en-GB" sz="3600" b="1" dirty="0" smtClean="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trình</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thành</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lập</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nhà</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nước</a:t>
            </a:r>
            <a:r>
              <a:rPr lang="en-US" altLang="en-GB" sz="3600" b="1" dirty="0">
                <a:latin typeface="Times New Roman" panose="02020603050405020304" pitchFamily="18" charset="0"/>
                <a:cs typeface="Times New Roman" panose="02020603050405020304" pitchFamily="18" charset="0"/>
              </a:rPr>
              <a:t> Ai </a:t>
            </a:r>
            <a:r>
              <a:rPr lang="en-US" altLang="en-GB" sz="3600" b="1" dirty="0" err="1">
                <a:latin typeface="Times New Roman" panose="02020603050405020304" pitchFamily="18" charset="0"/>
                <a:cs typeface="Times New Roman" panose="02020603050405020304" pitchFamily="18" charset="0"/>
              </a:rPr>
              <a:t>Cập</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cổ</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đại</a:t>
            </a:r>
            <a:endParaRPr lang="en-US" altLang="en-GB" sz="3600" b="1" dirty="0">
              <a:latin typeface="Times New Roman" panose="02020603050405020304" pitchFamily="18" charset="0"/>
              <a:cs typeface="Times New Roman" panose="02020603050405020304" pitchFamily="18" charset="0"/>
            </a:endParaRPr>
          </a:p>
          <a:p>
            <a:pPr marL="0" indent="0">
              <a:lnSpc>
                <a:spcPct val="150000"/>
              </a:lnSpc>
              <a:buNone/>
            </a:pPr>
            <a:r>
              <a:rPr lang="en-US" altLang="en-GB" sz="3600" b="1" dirty="0">
                <a:latin typeface="Times New Roman" panose="02020603050405020304" pitchFamily="18" charset="0"/>
                <a:cs typeface="Times New Roman" panose="02020603050405020304" pitchFamily="18" charset="0"/>
              </a:rPr>
              <a:t>III. </a:t>
            </a:r>
            <a:r>
              <a:rPr lang="en-US" altLang="en-GB" sz="3600" b="1" dirty="0" err="1">
                <a:latin typeface="Times New Roman" panose="02020603050405020304" pitchFamily="18" charset="0"/>
                <a:cs typeface="Times New Roman" panose="02020603050405020304" pitchFamily="18" charset="0"/>
              </a:rPr>
              <a:t>Những</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thành</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tựu</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văn</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hóa</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tiêu</a:t>
            </a:r>
            <a:r>
              <a:rPr lang="en-US" altLang="en-GB" sz="3600" b="1" dirty="0">
                <a:latin typeface="Times New Roman" panose="02020603050405020304" pitchFamily="18" charset="0"/>
                <a:cs typeface="Times New Roman" panose="02020603050405020304" pitchFamily="18" charset="0"/>
              </a:rPr>
              <a:t> </a:t>
            </a:r>
            <a:r>
              <a:rPr lang="en-US" altLang="en-GB" sz="3600" b="1" dirty="0" err="1">
                <a:latin typeface="Times New Roman" panose="02020603050405020304" pitchFamily="18" charset="0"/>
                <a:cs typeface="Times New Roman" panose="02020603050405020304" pitchFamily="18" charset="0"/>
              </a:rPr>
              <a:t>biểu</a:t>
            </a:r>
            <a:endParaRPr lang="en-US" altLang="en-GB" sz="3600" b="1" dirty="0">
              <a:latin typeface="Times New Roman" panose="02020603050405020304" pitchFamily="18" charset="0"/>
              <a:cs typeface="Times New Roman" panose="02020603050405020304" pitchFamily="18" charset="0"/>
            </a:endParaRPr>
          </a:p>
        </p:txBody>
      </p:sp>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en-US" sz="4000" b="1" dirty="0" smtClean="0">
                <a:solidFill>
                  <a:srgbClr val="FF3300"/>
                </a:solidFill>
                <a:latin typeface="Times New Roman" panose="02020603050405020304" pitchFamily="18" charset="0"/>
                <a:cs typeface="Arial" panose="020B0604020202020204" pitchFamily="34" charset="0"/>
              </a:rPr>
              <a:t>BÀI 6</a:t>
            </a:r>
            <a:r>
              <a:rPr lang="en-US" altLang="en-US" sz="4000" b="1" dirty="0">
                <a:solidFill>
                  <a:srgbClr val="FF3300"/>
                </a:solidFill>
                <a:latin typeface="Times New Roman" panose="02020603050405020304" pitchFamily="18" charset="0"/>
                <a:cs typeface="Arial" panose="020B0604020202020204" pitchFamily="34" charset="0"/>
              </a:rPr>
              <a:t>:</a:t>
            </a:r>
            <a:r>
              <a:rPr lang="vi-VN" altLang="en-US" sz="4000" b="1" dirty="0" smtClean="0">
                <a:solidFill>
                  <a:srgbClr val="FF3300"/>
                </a:solidFill>
                <a:latin typeface="Times New Roman" panose="02020603050405020304" pitchFamily="18" charset="0"/>
                <a:cs typeface="Arial" panose="020B0604020202020204" pitchFamily="34" charset="0"/>
              </a:rPr>
              <a:t> </a:t>
            </a:r>
            <a:r>
              <a:rPr lang="en-US" altLang="vi-VN" sz="4000" b="1" dirty="0">
                <a:solidFill>
                  <a:srgbClr val="FF3300"/>
                </a:solidFill>
                <a:latin typeface="Times New Roman" panose="02020603050405020304" pitchFamily="18" charset="0"/>
                <a:cs typeface="Arial" panose="020B0604020202020204" pitchFamily="34" charset="0"/>
              </a:rPr>
              <a:t>AI 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6" name="TextBox 5">
            <a:extLst>
              <a:ext uri="{FF2B5EF4-FFF2-40B4-BE49-F238E27FC236}">
                <a16:creationId xmlns:a16="http://schemas.microsoft.com/office/drawing/2014/main" xmlns="" id="{F9BA1226-EB60-4178-BCF8-F42ED9E63ACD}"/>
              </a:ext>
            </a:extLst>
          </p:cNvPr>
          <p:cNvSpPr txBox="1"/>
          <p:nvPr/>
        </p:nvSpPr>
        <p:spPr>
          <a:xfrm>
            <a:off x="941033" y="1179922"/>
            <a:ext cx="5726098" cy="707886"/>
          </a:xfrm>
          <a:prstGeom prst="rect">
            <a:avLst/>
          </a:prstGeom>
          <a:noFill/>
        </p:spPr>
        <p:txBody>
          <a:bodyPr wrap="square" rtlCol="0">
            <a:spAutoFit/>
          </a:bodyPr>
          <a:lstStyle/>
          <a:p>
            <a:r>
              <a:rPr lang="en-US" sz="4000" b="1" dirty="0" err="1">
                <a:solidFill>
                  <a:srgbClr val="0070C0"/>
                </a:solidFill>
                <a:latin typeface="Times New Roman" panose="02020603050405020304" pitchFamily="18" charset="0"/>
                <a:cs typeface="Times New Roman" panose="02020603050405020304" pitchFamily="18" charset="0"/>
              </a:rPr>
              <a:t>Nội</a:t>
            </a:r>
            <a:r>
              <a:rPr lang="en-US" sz="4000" b="1" dirty="0">
                <a:solidFill>
                  <a:srgbClr val="0070C0"/>
                </a:solidFill>
                <a:latin typeface="Times New Roman" panose="02020603050405020304" pitchFamily="18" charset="0"/>
                <a:cs typeface="Times New Roman" panose="02020603050405020304" pitchFamily="18" charset="0"/>
              </a:rPr>
              <a:t> dung </a:t>
            </a:r>
            <a:r>
              <a:rPr lang="en-US" sz="4000" b="1" dirty="0" err="1">
                <a:solidFill>
                  <a:srgbClr val="0070C0"/>
                </a:solidFill>
                <a:latin typeface="Times New Roman" panose="02020603050405020304" pitchFamily="18" charset="0"/>
                <a:cs typeface="Times New Roman" panose="02020603050405020304" pitchFamily="18" charset="0"/>
              </a:rPr>
              <a:t>bài</a:t>
            </a:r>
            <a:r>
              <a:rPr lang="en-US" sz="4000" b="1" dirty="0">
                <a:solidFill>
                  <a:srgbClr val="0070C0"/>
                </a:solidFill>
                <a:latin typeface="Times New Roman" panose="02020603050405020304" pitchFamily="18" charset="0"/>
                <a:cs typeface="Times New Roman" panose="02020603050405020304" pitchFamily="18" charset="0"/>
              </a:rPr>
              <a:t> </a:t>
            </a:r>
            <a:r>
              <a:rPr lang="en-US" sz="4000" b="1" dirty="0" err="1">
                <a:solidFill>
                  <a:srgbClr val="0070C0"/>
                </a:solidFill>
                <a:latin typeface="Times New Roman" panose="02020603050405020304" pitchFamily="18" charset="0"/>
                <a:cs typeface="Times New Roman" panose="02020603050405020304" pitchFamily="18" charset="0"/>
              </a:rPr>
              <a:t>học</a:t>
            </a:r>
            <a:r>
              <a:rPr lang="en-US" sz="4000" b="1" dirty="0">
                <a:solidFill>
                  <a:srgbClr val="0070C0"/>
                </a:solidFill>
                <a:latin typeface="Times New Roman" panose="02020603050405020304" pitchFamily="18" charset="0"/>
                <a:cs typeface="Times New Roman" panose="02020603050405020304" pitchFamily="18" charset="0"/>
              </a:rPr>
              <a:t>:</a:t>
            </a:r>
          </a:p>
        </p:txBody>
      </p:sp>
    </p:spTree>
    <p:custDataLst>
      <p:tags r:id="rId1"/>
    </p:custDataLst>
  </p:cSld>
  <p:clrMapOvr>
    <a:masterClrMapping/>
  </p:clrMapOvr>
  <p:transition advTm="18148">
    <p:wip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 calcmode="lin" valueType="num">
                                      <p:cBhvr additive="base">
                                        <p:cTn id="7" dur="500" fill="hold"/>
                                        <p:tgtEl>
                                          <p:spTgt spid="19"/>
                                        </p:tgtEl>
                                        <p:attrNameLst>
                                          <p:attrName>ppt_x</p:attrName>
                                        </p:attrNameLst>
                                      </p:cBhvr>
                                      <p:tavLst>
                                        <p:tav tm="0">
                                          <p:val>
                                            <p:strVal val="#ppt_x"/>
                                          </p:val>
                                        </p:tav>
                                        <p:tav tm="100000">
                                          <p:val>
                                            <p:strVal val="#ppt_x"/>
                                          </p:val>
                                        </p:tav>
                                      </p:tavLst>
                                    </p:anim>
                                    <p:anim calcmode="lin" valueType="num">
                                      <p:cBhvr additive="base">
                                        <p:cTn id="8"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2" presetClass="entr" presetSubtype="0" fill="hold" grpId="0" nodeType="click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fade">
                                      <p:cBhvr>
                                        <p:cTn id="13" dur="1000"/>
                                        <p:tgtEl>
                                          <p:spTgt spid="6"/>
                                        </p:tgtEl>
                                      </p:cBhvr>
                                    </p:animEffect>
                                    <p:anim calcmode="lin" valueType="num">
                                      <p:cBhvr>
                                        <p:cTn id="14" dur="1000" fill="hold"/>
                                        <p:tgtEl>
                                          <p:spTgt spid="6"/>
                                        </p:tgtEl>
                                        <p:attrNameLst>
                                          <p:attrName>ppt_x</p:attrName>
                                        </p:attrNameLst>
                                      </p:cBhvr>
                                      <p:tavLst>
                                        <p:tav tm="0">
                                          <p:val>
                                            <p:strVal val="#ppt_x"/>
                                          </p:val>
                                        </p:tav>
                                        <p:tav tm="100000">
                                          <p:val>
                                            <p:strVal val="#ppt_x"/>
                                          </p:val>
                                        </p:tav>
                                      </p:tavLst>
                                    </p:anim>
                                    <p:anim calcmode="lin" valueType="num">
                                      <p:cBhvr>
                                        <p:cTn id="15"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42" presetClass="entr" presetSubtype="0" fill="hold" nodeType="clickEffect">
                                  <p:stCondLst>
                                    <p:cond delay="0"/>
                                  </p:stCondLst>
                                  <p:childTnLst>
                                    <p:set>
                                      <p:cBhvr>
                                        <p:cTn id="19" dur="1" fill="hold">
                                          <p:stCondLst>
                                            <p:cond delay="0"/>
                                          </p:stCondLst>
                                        </p:cTn>
                                        <p:tgtEl>
                                          <p:spTgt spid="3">
                                            <p:txEl>
                                              <p:pRg st="0" end="0"/>
                                            </p:txEl>
                                          </p:spTgt>
                                        </p:tgtEl>
                                        <p:attrNameLst>
                                          <p:attrName>style.visibility</p:attrName>
                                        </p:attrNameLst>
                                      </p:cBhvr>
                                      <p:to>
                                        <p:strVal val="visible"/>
                                      </p:to>
                                    </p:set>
                                    <p:animEffect transition="in" filter="fade">
                                      <p:cBhvr>
                                        <p:cTn id="20" dur="1000"/>
                                        <p:tgtEl>
                                          <p:spTgt spid="3">
                                            <p:txEl>
                                              <p:pRg st="0" end="0"/>
                                            </p:txEl>
                                          </p:spTgt>
                                        </p:tgtEl>
                                      </p:cBhvr>
                                    </p:animEffect>
                                    <p:anim calcmode="lin" valueType="num">
                                      <p:cBhvr>
                                        <p:cTn id="21"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22" dur="1000" fill="hold"/>
                                        <p:tgtEl>
                                          <p:spTgt spid="3">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42" presetClass="entr" presetSubtype="0" fill="hold" nodeType="clickEffect">
                                  <p:stCondLst>
                                    <p:cond delay="0"/>
                                  </p:stCondLst>
                                  <p:childTnLst>
                                    <p:set>
                                      <p:cBhvr>
                                        <p:cTn id="26" dur="1" fill="hold">
                                          <p:stCondLst>
                                            <p:cond delay="0"/>
                                          </p:stCondLst>
                                        </p:cTn>
                                        <p:tgtEl>
                                          <p:spTgt spid="3">
                                            <p:txEl>
                                              <p:pRg st="1" end="1"/>
                                            </p:txEl>
                                          </p:spTgt>
                                        </p:tgtEl>
                                        <p:attrNameLst>
                                          <p:attrName>style.visibility</p:attrName>
                                        </p:attrNameLst>
                                      </p:cBhvr>
                                      <p:to>
                                        <p:strVal val="visible"/>
                                      </p:to>
                                    </p:set>
                                    <p:animEffect transition="in" filter="fade">
                                      <p:cBhvr>
                                        <p:cTn id="27" dur="1000"/>
                                        <p:tgtEl>
                                          <p:spTgt spid="3">
                                            <p:txEl>
                                              <p:pRg st="1" end="1"/>
                                            </p:txEl>
                                          </p:spTgt>
                                        </p:tgtEl>
                                      </p:cBhvr>
                                    </p:animEffect>
                                    <p:anim calcmode="lin" valueType="num">
                                      <p:cBhvr>
                                        <p:cTn id="28" dur="1000" fill="hold"/>
                                        <p:tgtEl>
                                          <p:spTgt spid="3">
                                            <p:txEl>
                                              <p:pRg st="1" end="1"/>
                                            </p:txEl>
                                          </p:spTgt>
                                        </p:tgtEl>
                                        <p:attrNameLst>
                                          <p:attrName>ppt_x</p:attrName>
                                        </p:attrNameLst>
                                      </p:cBhvr>
                                      <p:tavLst>
                                        <p:tav tm="0">
                                          <p:val>
                                            <p:strVal val="#ppt_x"/>
                                          </p:val>
                                        </p:tav>
                                        <p:tav tm="100000">
                                          <p:val>
                                            <p:strVal val="#ppt_x"/>
                                          </p:val>
                                        </p:tav>
                                      </p:tavLst>
                                    </p:anim>
                                    <p:anim calcmode="lin" valueType="num">
                                      <p:cBhvr>
                                        <p:cTn id="29" dur="1000" fill="hold"/>
                                        <p:tgtEl>
                                          <p:spTgt spid="3">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nodeType="clickEffect">
                                  <p:stCondLst>
                                    <p:cond delay="0"/>
                                  </p:stCondLst>
                                  <p:childTnLst>
                                    <p:set>
                                      <p:cBhvr>
                                        <p:cTn id="33" dur="1" fill="hold">
                                          <p:stCondLst>
                                            <p:cond delay="0"/>
                                          </p:stCondLst>
                                        </p:cTn>
                                        <p:tgtEl>
                                          <p:spTgt spid="3">
                                            <p:txEl>
                                              <p:pRg st="2" end="2"/>
                                            </p:txEl>
                                          </p:spTgt>
                                        </p:tgtEl>
                                        <p:attrNameLst>
                                          <p:attrName>style.visibility</p:attrName>
                                        </p:attrNameLst>
                                      </p:cBhvr>
                                      <p:to>
                                        <p:strVal val="visible"/>
                                      </p:to>
                                    </p:set>
                                    <p:animEffect transition="in" filter="barn(inVertical)">
                                      <p:cBhvr>
                                        <p:cTn id="34"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P spid="6"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0D105285-98A1-430B-908E-44D3FE2AEE92}"/>
              </a:ext>
            </a:extLst>
          </p:cNvPr>
          <p:cNvSpPr>
            <a:spLocks noGrp="1"/>
          </p:cNvSpPr>
          <p:nvPr>
            <p:ph type="title"/>
          </p:nvPr>
        </p:nvSpPr>
        <p:spPr>
          <a:xfrm>
            <a:off x="838200" y="365126"/>
            <a:ext cx="10515600" cy="793790"/>
          </a:xfrm>
        </p:spPr>
        <p:txBody>
          <a:bodyPr>
            <a:normAutofit/>
          </a:bodyPr>
          <a:lstStyle/>
          <a:p>
            <a:r>
              <a:rPr lang="en-US" b="1" dirty="0" err="1">
                <a:solidFill>
                  <a:srgbClr val="0070C0"/>
                </a:solidFill>
                <a:latin typeface="Times New Roman" panose="02020603050405020304" pitchFamily="18" charset="0"/>
                <a:cs typeface="Times New Roman" panose="02020603050405020304" pitchFamily="18" charset="0"/>
              </a:rPr>
              <a:t>Mục</a:t>
            </a:r>
            <a:r>
              <a:rPr lang="en-US" b="1" dirty="0">
                <a:solidFill>
                  <a:srgbClr val="0070C0"/>
                </a:solidFill>
                <a:latin typeface="Times New Roman" panose="02020603050405020304" pitchFamily="18" charset="0"/>
                <a:cs typeface="Times New Roman" panose="02020603050405020304" pitchFamily="18" charset="0"/>
              </a:rPr>
              <a:t> </a:t>
            </a:r>
            <a:r>
              <a:rPr lang="en-US" b="1" dirty="0" err="1">
                <a:solidFill>
                  <a:srgbClr val="0070C0"/>
                </a:solidFill>
                <a:latin typeface="Times New Roman" panose="02020603050405020304" pitchFamily="18" charset="0"/>
                <a:cs typeface="Times New Roman" panose="02020603050405020304" pitchFamily="18" charset="0"/>
              </a:rPr>
              <a:t>tiêu</a:t>
            </a:r>
            <a:r>
              <a:rPr lang="en-US" b="1" dirty="0">
                <a:solidFill>
                  <a:srgbClr val="0070C0"/>
                </a:solidFill>
                <a:latin typeface="Times New Roman" panose="02020603050405020304" pitchFamily="18" charset="0"/>
                <a:cs typeface="Times New Roman" panose="02020603050405020304" pitchFamily="18" charset="0"/>
              </a:rPr>
              <a:t> </a:t>
            </a:r>
            <a:r>
              <a:rPr lang="en-US" b="1" dirty="0" err="1">
                <a:solidFill>
                  <a:srgbClr val="0070C0"/>
                </a:solidFill>
                <a:latin typeface="Times New Roman" panose="02020603050405020304" pitchFamily="18" charset="0"/>
                <a:cs typeface="Times New Roman" panose="02020603050405020304" pitchFamily="18" charset="0"/>
              </a:rPr>
              <a:t>bài</a:t>
            </a:r>
            <a:r>
              <a:rPr lang="en-US" b="1" dirty="0">
                <a:solidFill>
                  <a:srgbClr val="0070C0"/>
                </a:solidFill>
                <a:latin typeface="Times New Roman" panose="02020603050405020304" pitchFamily="18" charset="0"/>
                <a:cs typeface="Times New Roman" panose="02020603050405020304" pitchFamily="18" charset="0"/>
              </a:rPr>
              <a:t> </a:t>
            </a:r>
            <a:r>
              <a:rPr lang="en-US" b="1" dirty="0" err="1">
                <a:solidFill>
                  <a:srgbClr val="0070C0"/>
                </a:solidFill>
                <a:latin typeface="Times New Roman" panose="02020603050405020304" pitchFamily="18" charset="0"/>
                <a:cs typeface="Times New Roman" panose="02020603050405020304" pitchFamily="18" charset="0"/>
              </a:rPr>
              <a:t>học</a:t>
            </a:r>
            <a:endParaRPr lang="en-US" b="1" dirty="0">
              <a:solidFill>
                <a:srgbClr val="0070C0"/>
              </a:solidFill>
              <a:latin typeface="Times New Roman" panose="02020603050405020304" pitchFamily="18"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xmlns="" id="{63DC32EA-363A-4D7D-8EAE-367A5D5B9D72}"/>
              </a:ext>
            </a:extLst>
          </p:cNvPr>
          <p:cNvSpPr>
            <a:spLocks noGrp="1"/>
          </p:cNvSpPr>
          <p:nvPr>
            <p:ph sz="half" idx="1"/>
          </p:nvPr>
        </p:nvSpPr>
        <p:spPr/>
        <p:txBody>
          <a:bodyPr/>
          <a:lstStyle/>
          <a:p>
            <a:endParaRPr lang="en-US"/>
          </a:p>
        </p:txBody>
      </p:sp>
      <p:sp>
        <p:nvSpPr>
          <p:cNvPr id="4" name="Content Placeholder 3">
            <a:extLst>
              <a:ext uri="{FF2B5EF4-FFF2-40B4-BE49-F238E27FC236}">
                <a16:creationId xmlns:a16="http://schemas.microsoft.com/office/drawing/2014/main" xmlns="" id="{6BCAE6A2-02E9-4888-8284-99FD94344ACD}"/>
              </a:ext>
            </a:extLst>
          </p:cNvPr>
          <p:cNvSpPr>
            <a:spLocks noGrp="1"/>
          </p:cNvSpPr>
          <p:nvPr>
            <p:ph sz="half" idx="2"/>
          </p:nvPr>
        </p:nvSpPr>
        <p:spPr/>
        <p:txBody>
          <a:bodyPr/>
          <a:lstStyle/>
          <a:p>
            <a:endParaRPr lang="en-US"/>
          </a:p>
        </p:txBody>
      </p:sp>
      <p:pic>
        <p:nvPicPr>
          <p:cNvPr id="5" name="Content Placeholder 3" descr="ac2">
            <a:extLst>
              <a:ext uri="{FF2B5EF4-FFF2-40B4-BE49-F238E27FC236}">
                <a16:creationId xmlns:a16="http://schemas.microsoft.com/office/drawing/2014/main" xmlns="" id="{635C89E2-7E61-45A1-837D-82C771A26AF6}"/>
              </a:ext>
            </a:extLst>
          </p:cNvPr>
          <p:cNvPicPr>
            <a:picLocks noChangeAspect="1"/>
          </p:cNvPicPr>
          <p:nvPr/>
        </p:nvPicPr>
        <p:blipFill>
          <a:blip r:embed="rId3"/>
          <a:stretch>
            <a:fillRect/>
          </a:stretch>
        </p:blipFill>
        <p:spPr>
          <a:xfrm>
            <a:off x="741035" y="1200191"/>
            <a:ext cx="10709930" cy="5018047"/>
          </a:xfrm>
          <a:prstGeom prst="rect">
            <a:avLst/>
          </a:prstGeom>
        </p:spPr>
      </p:pic>
    </p:spTree>
    <p:custDataLst>
      <p:tags r:id="rId1"/>
    </p:custDataLst>
    <p:extLst>
      <p:ext uri="{BB962C8B-B14F-4D97-AF65-F5344CB8AC3E}">
        <p14:creationId xmlns:p14="http://schemas.microsoft.com/office/powerpoint/2010/main" val="3324772885"/>
      </p:ext>
    </p:extLst>
  </p:cSld>
  <p:clrMapOvr>
    <a:masterClrMapping/>
  </p:clrMapOvr>
  <mc:AlternateContent xmlns:mc="http://schemas.openxmlformats.org/markup-compatibility/2006" xmlns:p14="http://schemas.microsoft.com/office/powerpoint/2010/main">
    <mc:Choice Requires="p14">
      <p:transition spd="slow" p14:dur="2000" advTm="28329"/>
    </mc:Choice>
    <mc:Fallback xmlns="">
      <p:transition spd="slow" advTm="28329"/>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ircle(in)">
                                      <p:cBhvr>
                                        <p:cTn id="7"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2120" y="782956"/>
            <a:ext cx="10515600" cy="530030"/>
          </a:xfrm>
        </p:spPr>
        <p:txBody>
          <a:bodyPr>
            <a:normAutofit fontScale="90000"/>
          </a:bodyPr>
          <a:lstStyle/>
          <a:p>
            <a:r>
              <a:rPr lang="en-US" altLang="en-GB" sz="3200" b="1" dirty="0">
                <a:solidFill>
                  <a:srgbClr val="0070C0"/>
                </a:solidFill>
                <a:latin typeface="Times New Roman" panose="02020603050405020304" pitchFamily="18" charset="0"/>
                <a:cs typeface="Times New Roman" panose="02020603050405020304" pitchFamily="18" charset="0"/>
                <a:sym typeface="+mn-ea"/>
              </a:rPr>
              <a:t>I.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smtClean="0">
                <a:solidFill>
                  <a:srgbClr val="0070C0"/>
                </a:solidFill>
                <a:latin typeface="Times New Roman" panose="02020603050405020304" pitchFamily="18" charset="0"/>
                <a:cs typeface="Times New Roman" panose="02020603050405020304" pitchFamily="18" charset="0"/>
                <a:sym typeface="+mn-ea"/>
              </a:rPr>
              <a:t>nhiên</a:t>
            </a:r>
            <a:r>
              <a:rPr lang="en-US" altLang="en-GB" sz="3200" b="1" dirty="0" smtClean="0">
                <a:solidFill>
                  <a:srgbClr val="0070C0"/>
                </a:solidFill>
                <a:latin typeface="Times New Roman" panose="02020603050405020304" pitchFamily="18" charset="0"/>
                <a:cs typeface="Times New Roman" panose="02020603050405020304" pitchFamily="18" charset="0"/>
                <a:sym typeface="+mn-ea"/>
              </a:rPr>
              <a:t>:</a:t>
            </a:r>
            <a:endParaRPr lang="en-US" altLang="en-GB" sz="3200" b="1" dirty="0">
              <a:solidFill>
                <a:srgbClr val="0070C0"/>
              </a:solidFill>
              <a:latin typeface="Times New Roman" panose="02020603050405020304" pitchFamily="18" charset="0"/>
              <a:cs typeface="Times New Roman" panose="02020603050405020304" pitchFamily="18" charset="0"/>
              <a:sym typeface="+mn-ea"/>
            </a:endParaRPr>
          </a:p>
        </p:txBody>
      </p:sp>
      <p:pic>
        <p:nvPicPr>
          <p:cNvPr id="5" name="Content Placeholder 4" descr="sn"/>
          <p:cNvPicPr>
            <a:picLocks noGrp="1" noChangeAspect="1"/>
          </p:cNvPicPr>
          <p:nvPr>
            <p:ph idx="1"/>
          </p:nvPr>
        </p:nvPicPr>
        <p:blipFill>
          <a:blip r:embed="rId3"/>
          <a:stretch>
            <a:fillRect/>
          </a:stretch>
        </p:blipFill>
        <p:spPr>
          <a:xfrm>
            <a:off x="1682066" y="1242646"/>
            <a:ext cx="5671363" cy="5533292"/>
          </a:xfrm>
          <a:prstGeom prst="rect">
            <a:avLst/>
          </a:prstGeom>
        </p:spPr>
      </p:pic>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vi-VN" sz="4000" b="1" dirty="0" smtClean="0">
                <a:solidFill>
                  <a:srgbClr val="FF3300"/>
                </a:solidFill>
                <a:latin typeface="Times New Roman" panose="02020603050405020304" pitchFamily="18" charset="0"/>
                <a:cs typeface="Arial" panose="020B0604020202020204" pitchFamily="34" charset="0"/>
              </a:rPr>
              <a:t>BÀI 6: AI </a:t>
            </a:r>
            <a:r>
              <a:rPr lang="en-US" altLang="vi-VN" sz="4000" b="1" dirty="0">
                <a:solidFill>
                  <a:srgbClr val="FF3300"/>
                </a:solidFill>
                <a:latin typeface="Times New Roman" panose="02020603050405020304" pitchFamily="18" charset="0"/>
                <a:cs typeface="Arial" panose="020B0604020202020204" pitchFamily="34" charset="0"/>
              </a:rPr>
              <a:t>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4" name="Text Box 3"/>
          <p:cNvSpPr txBox="1"/>
          <p:nvPr/>
        </p:nvSpPr>
        <p:spPr>
          <a:xfrm>
            <a:off x="7259645" y="6043340"/>
            <a:ext cx="3405473" cy="707886"/>
          </a:xfrm>
          <a:prstGeom prst="rect">
            <a:avLst/>
          </a:prstGeom>
          <a:noFill/>
        </p:spPr>
        <p:txBody>
          <a:bodyPr wrap="square" rtlCol="0">
            <a:spAutoFit/>
          </a:bodyPr>
          <a:lstStyle/>
          <a:p>
            <a:r>
              <a:rPr lang="en-US" altLang="en-GB" sz="2000" b="1" dirty="0" err="1">
                <a:latin typeface="Times New Roman" panose="02020603050405020304" pitchFamily="18" charset="0"/>
                <a:cs typeface="Times New Roman" panose="02020603050405020304" pitchFamily="18" charset="0"/>
              </a:rPr>
              <a:t>Lược</a:t>
            </a:r>
            <a:r>
              <a:rPr lang="en-US" altLang="en-GB" sz="2000" b="1" dirty="0">
                <a:latin typeface="Times New Roman" panose="02020603050405020304" pitchFamily="18" charset="0"/>
                <a:cs typeface="Times New Roman" panose="02020603050405020304" pitchFamily="18" charset="0"/>
              </a:rPr>
              <a:t> </a:t>
            </a:r>
            <a:r>
              <a:rPr lang="en-US" altLang="en-GB" sz="2000" b="1" dirty="0" err="1">
                <a:latin typeface="Times New Roman" panose="02020603050405020304" pitchFamily="18" charset="0"/>
                <a:cs typeface="Times New Roman" panose="02020603050405020304" pitchFamily="18" charset="0"/>
              </a:rPr>
              <a:t>đồ</a:t>
            </a:r>
            <a:r>
              <a:rPr lang="en-US" altLang="en-GB" sz="2000" b="1" dirty="0">
                <a:latin typeface="Times New Roman" panose="02020603050405020304" pitchFamily="18" charset="0"/>
                <a:cs typeface="Times New Roman" panose="02020603050405020304" pitchFamily="18" charset="0"/>
              </a:rPr>
              <a:t> Ai </a:t>
            </a:r>
            <a:r>
              <a:rPr lang="en-US" altLang="en-GB" sz="2000" b="1" dirty="0" err="1">
                <a:latin typeface="Times New Roman" panose="02020603050405020304" pitchFamily="18" charset="0"/>
                <a:cs typeface="Times New Roman" panose="02020603050405020304" pitchFamily="18" charset="0"/>
              </a:rPr>
              <a:t>Cập</a:t>
            </a:r>
            <a:r>
              <a:rPr lang="en-US" altLang="en-GB" sz="2000" b="1" dirty="0">
                <a:latin typeface="Times New Roman" panose="02020603050405020304" pitchFamily="18" charset="0"/>
                <a:cs typeface="Times New Roman" panose="02020603050405020304" pitchFamily="18" charset="0"/>
              </a:rPr>
              <a:t> </a:t>
            </a:r>
            <a:r>
              <a:rPr lang="en-US" altLang="en-GB" sz="2000" b="1" dirty="0" err="1">
                <a:latin typeface="Times New Roman" panose="02020603050405020304" pitchFamily="18" charset="0"/>
                <a:cs typeface="Times New Roman" panose="02020603050405020304" pitchFamily="18" charset="0"/>
              </a:rPr>
              <a:t>cổ</a:t>
            </a:r>
            <a:r>
              <a:rPr lang="en-US" altLang="en-GB" sz="2000" b="1" dirty="0">
                <a:latin typeface="Times New Roman" panose="02020603050405020304" pitchFamily="18" charset="0"/>
                <a:cs typeface="Times New Roman" panose="02020603050405020304" pitchFamily="18" charset="0"/>
              </a:rPr>
              <a:t> </a:t>
            </a:r>
            <a:r>
              <a:rPr lang="en-US" altLang="en-GB" sz="2000" b="1" dirty="0" err="1">
                <a:latin typeface="Times New Roman" panose="02020603050405020304" pitchFamily="18" charset="0"/>
                <a:cs typeface="Times New Roman" panose="02020603050405020304" pitchFamily="18" charset="0"/>
              </a:rPr>
              <a:t>đại</a:t>
            </a:r>
            <a:r>
              <a:rPr lang="en-US" altLang="en-GB" sz="2000" b="1" dirty="0">
                <a:latin typeface="Times New Roman" panose="02020603050405020304" pitchFamily="18" charset="0"/>
                <a:cs typeface="Times New Roman" panose="02020603050405020304" pitchFamily="18" charset="0"/>
              </a:rPr>
              <a:t> (</a:t>
            </a:r>
            <a:r>
              <a:rPr lang="en-US" altLang="en-GB" sz="2000" b="1" dirty="0" err="1">
                <a:latin typeface="Times New Roman" panose="02020603050405020304" pitchFamily="18" charset="0"/>
                <a:cs typeface="Times New Roman" panose="02020603050405020304" pitchFamily="18" charset="0"/>
              </a:rPr>
              <a:t>khoảng</a:t>
            </a:r>
            <a:r>
              <a:rPr lang="en-US" altLang="en-GB" sz="2000" b="1" dirty="0">
                <a:latin typeface="Times New Roman" panose="02020603050405020304" pitchFamily="18" charset="0"/>
                <a:cs typeface="Times New Roman" panose="02020603050405020304" pitchFamily="18" charset="0"/>
              </a:rPr>
              <a:t> 3000TCN-30)</a:t>
            </a:r>
          </a:p>
        </p:txBody>
      </p:sp>
    </p:spTree>
    <p:custDataLst>
      <p:tags r:id="rId1"/>
    </p:custDataLst>
  </p:cSld>
  <p:clrMapOvr>
    <a:masterClrMapping/>
  </p:clrMapOvr>
  <mc:AlternateContent xmlns:mc="http://schemas.openxmlformats.org/markup-compatibility/2006" xmlns:p14="http://schemas.microsoft.com/office/powerpoint/2010/main">
    <mc:Choice Requires="p14">
      <p:transition spd="slow" p14:dur="800" advTm="113977">
        <p:circle/>
      </p:transition>
    </mc:Choice>
    <mc:Fallback xmlns="">
      <p:transition spd="slow" advTm="113977">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linds(horizont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linds(horizont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2" grpId="1"/>
      <p:bldP spid="4" grpId="0"/>
      <p:bldP spid="4" grpId="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14325" y="1092200"/>
            <a:ext cx="10515600" cy="4351338"/>
          </a:xfrm>
        </p:spPr>
        <p:txBody>
          <a:bodyPr>
            <a:noAutofit/>
          </a:bodyPr>
          <a:lstStyle/>
          <a:p>
            <a:pPr algn="just">
              <a:lnSpc>
                <a:spcPct val="160000"/>
              </a:lnSpc>
              <a:spcBef>
                <a:spcPts val="0"/>
              </a:spcBef>
            </a:pPr>
            <a:r>
              <a:rPr lang="en-US" b="1" dirty="0" smtClean="0">
                <a:solidFill>
                  <a:srgbClr val="FF0000"/>
                </a:solidFill>
                <a:latin typeface="Times New Roman" pitchFamily="18" charset="0"/>
                <a:cs typeface="Times New Roman" pitchFamily="18" charset="0"/>
              </a:rPr>
              <a:t>NẰM Ở PHÍA ĐÔNG BẮC CHÂU PHI.</a:t>
            </a:r>
            <a:br>
              <a:rPr lang="en-US" b="1" dirty="0" smtClean="0">
                <a:solidFill>
                  <a:srgbClr val="FF0000"/>
                </a:solidFill>
                <a:latin typeface="Times New Roman" pitchFamily="18" charset="0"/>
                <a:cs typeface="Times New Roman" pitchFamily="18" charset="0"/>
              </a:rPr>
            </a:br>
            <a:r>
              <a:rPr lang="en-US" b="1" dirty="0" smtClean="0">
                <a:solidFill>
                  <a:srgbClr val="FF0000"/>
                </a:solidFill>
                <a:latin typeface="Times New Roman" pitchFamily="18" charset="0"/>
                <a:cs typeface="Times New Roman" pitchFamily="18" charset="0"/>
              </a:rPr>
              <a:t>+ PHÍA BẮC LÀ VÙNG HẠ AI CẬP.</a:t>
            </a:r>
          </a:p>
          <a:p>
            <a:pPr marL="0" indent="0" algn="just">
              <a:lnSpc>
                <a:spcPct val="160000"/>
              </a:lnSpc>
              <a:spcBef>
                <a:spcPts val="0"/>
              </a:spcBef>
              <a:buNone/>
            </a:pPr>
            <a:r>
              <a:rPr lang="en-US" b="1" dirty="0">
                <a:solidFill>
                  <a:srgbClr val="FF0000"/>
                </a:solidFill>
                <a:latin typeface="Times New Roman" pitchFamily="18" charset="0"/>
                <a:cs typeface="Times New Roman" pitchFamily="18" charset="0"/>
              </a:rPr>
              <a:t> </a:t>
            </a:r>
            <a:r>
              <a:rPr lang="en-US" b="1" dirty="0" smtClean="0">
                <a:solidFill>
                  <a:srgbClr val="FF0000"/>
                </a:solidFill>
                <a:latin typeface="Times New Roman" pitchFamily="18" charset="0"/>
                <a:cs typeface="Times New Roman" pitchFamily="18" charset="0"/>
              </a:rPr>
              <a:t> + PHÍA NAM LÀ VÙNG THƯỢNG AI CẬP.</a:t>
            </a:r>
          </a:p>
          <a:p>
            <a:pPr marL="0" indent="0" algn="just">
              <a:lnSpc>
                <a:spcPct val="160000"/>
              </a:lnSpc>
              <a:spcBef>
                <a:spcPts val="0"/>
              </a:spcBef>
              <a:buNone/>
            </a:pPr>
            <a:r>
              <a:rPr lang="en-US" b="1" dirty="0">
                <a:solidFill>
                  <a:srgbClr val="FF0000"/>
                </a:solidFill>
                <a:latin typeface="Times New Roman" pitchFamily="18" charset="0"/>
                <a:cs typeface="Times New Roman" pitchFamily="18" charset="0"/>
              </a:rPr>
              <a:t> </a:t>
            </a:r>
            <a:r>
              <a:rPr lang="en-US" b="1" dirty="0" smtClean="0">
                <a:solidFill>
                  <a:srgbClr val="FF0000"/>
                </a:solidFill>
                <a:latin typeface="Times New Roman" pitchFamily="18" charset="0"/>
                <a:cs typeface="Times New Roman" pitchFamily="18" charset="0"/>
              </a:rPr>
              <a:t> + PHÍA ĐÔNG VÀ PHÍA TÂY LÀ SA MẠC.</a:t>
            </a:r>
          </a:p>
          <a:p>
            <a:pPr algn="just">
              <a:lnSpc>
                <a:spcPct val="160000"/>
              </a:lnSpc>
              <a:spcBef>
                <a:spcPts val="0"/>
              </a:spcBef>
              <a:buFont typeface="Arial" charset="0"/>
              <a:buChar char="•"/>
            </a:pPr>
            <a:r>
              <a:rPr lang="en-US" b="1" dirty="0" smtClean="0">
                <a:solidFill>
                  <a:srgbClr val="FF0000"/>
                </a:solidFill>
                <a:latin typeface="Times New Roman" pitchFamily="18" charset="0"/>
                <a:cs typeface="Times New Roman" pitchFamily="18" charset="0"/>
              </a:rPr>
              <a:t>SÔNG NIN CUNG CẤP NGUỒN NƯỚC THUẬN LỢI CHO SẢN XUẤT NÔNG NGHIỆP</a:t>
            </a:r>
          </a:p>
          <a:p>
            <a:pPr algn="just">
              <a:lnSpc>
                <a:spcPct val="160000"/>
              </a:lnSpc>
              <a:spcBef>
                <a:spcPts val="0"/>
              </a:spcBef>
              <a:buFont typeface="Arial" charset="0"/>
              <a:buChar char="•"/>
            </a:pPr>
            <a:r>
              <a:rPr lang="en-US" b="1" dirty="0" smtClean="0">
                <a:solidFill>
                  <a:srgbClr val="FF0000"/>
                </a:solidFill>
                <a:latin typeface="Times New Roman" pitchFamily="18" charset="0"/>
                <a:cs typeface="Times New Roman" pitchFamily="18" charset="0"/>
              </a:rPr>
              <a:t>LÀ TUYẾN ĐƯỜNG GIAO THÔNG THUẬN LỢI CHỦ YẾU GIỮA CÁC VÙNG.</a:t>
            </a:r>
          </a:p>
        </p:txBody>
      </p:sp>
      <p:sp>
        <p:nvSpPr>
          <p:cNvPr id="4" name="Title 1"/>
          <p:cNvSpPr>
            <a:spLocks noGrp="1"/>
          </p:cNvSpPr>
          <p:nvPr>
            <p:ph type="title"/>
          </p:nvPr>
        </p:nvSpPr>
        <p:spPr>
          <a:xfrm>
            <a:off x="623570" y="430531"/>
            <a:ext cx="10515600" cy="530030"/>
          </a:xfrm>
        </p:spPr>
        <p:txBody>
          <a:bodyPr>
            <a:normAutofit fontScale="90000"/>
          </a:bodyPr>
          <a:lstStyle/>
          <a:p>
            <a:r>
              <a:rPr lang="en-US" altLang="en-GB" sz="3200" b="1" dirty="0">
                <a:solidFill>
                  <a:srgbClr val="0070C0"/>
                </a:solidFill>
                <a:latin typeface="Times New Roman" panose="02020603050405020304" pitchFamily="18" charset="0"/>
                <a:cs typeface="Times New Roman" panose="02020603050405020304" pitchFamily="18" charset="0"/>
                <a:sym typeface="+mn-ea"/>
              </a:rPr>
              <a:t>I.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sz="3200" b="1" dirty="0">
                <a:solidFill>
                  <a:srgbClr val="0070C0"/>
                </a:solidFill>
                <a:latin typeface="Times New Roman" panose="02020603050405020304" pitchFamily="18" charset="0"/>
                <a:cs typeface="Times New Roman" panose="02020603050405020304" pitchFamily="18" charset="0"/>
                <a:sym typeface="+mn-ea"/>
              </a:rPr>
              <a:t> </a:t>
            </a:r>
            <a:r>
              <a:rPr lang="en-US" altLang="en-GB" sz="3200" b="1" dirty="0" err="1" smtClean="0">
                <a:solidFill>
                  <a:srgbClr val="0070C0"/>
                </a:solidFill>
                <a:latin typeface="Times New Roman" panose="02020603050405020304" pitchFamily="18" charset="0"/>
                <a:cs typeface="Times New Roman" panose="02020603050405020304" pitchFamily="18" charset="0"/>
                <a:sym typeface="+mn-ea"/>
              </a:rPr>
              <a:t>nhiên</a:t>
            </a:r>
            <a:r>
              <a:rPr lang="en-US" altLang="en-GB" sz="3200" b="1" dirty="0" smtClean="0">
                <a:solidFill>
                  <a:srgbClr val="0070C0"/>
                </a:solidFill>
                <a:latin typeface="Times New Roman" panose="02020603050405020304" pitchFamily="18" charset="0"/>
                <a:cs typeface="Times New Roman" panose="02020603050405020304" pitchFamily="18" charset="0"/>
                <a:sym typeface="+mn-ea"/>
              </a:rPr>
              <a:t>:</a:t>
            </a:r>
            <a:endParaRPr lang="en-US" altLang="en-GB" sz="3200" b="1" dirty="0">
              <a:solidFill>
                <a:srgbClr val="0070C0"/>
              </a:solidFill>
              <a:latin typeface="Times New Roman" panose="02020603050405020304" pitchFamily="18" charset="0"/>
              <a:cs typeface="Times New Roman" panose="02020603050405020304" pitchFamily="18" charset="0"/>
              <a:sym typeface="+mn-ea"/>
            </a:endParaRPr>
          </a:p>
        </p:txBody>
      </p:sp>
    </p:spTree>
    <p:extLst>
      <p:ext uri="{BB962C8B-B14F-4D97-AF65-F5344CB8AC3E}">
        <p14:creationId xmlns:p14="http://schemas.microsoft.com/office/powerpoint/2010/main" val="15774812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linds(horizontal)">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4" grpId="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en-US" sz="4000" b="1" dirty="0" smtClean="0">
                <a:solidFill>
                  <a:srgbClr val="FF3300"/>
                </a:solidFill>
                <a:latin typeface="Times New Roman" panose="02020603050405020304" pitchFamily="18" charset="0"/>
                <a:cs typeface="Arial" panose="020B0604020202020204" pitchFamily="34" charset="0"/>
              </a:rPr>
              <a:t>BÀI 6:</a:t>
            </a:r>
            <a:r>
              <a:rPr lang="vi-VN" altLang="en-US" sz="4000" b="1" dirty="0" smtClean="0">
                <a:solidFill>
                  <a:srgbClr val="FF3300"/>
                </a:solidFill>
                <a:latin typeface="Times New Roman" panose="02020603050405020304" pitchFamily="18" charset="0"/>
                <a:cs typeface="Arial" panose="020B0604020202020204" pitchFamily="34" charset="0"/>
              </a:rPr>
              <a:t> </a:t>
            </a:r>
            <a:r>
              <a:rPr lang="en-US" altLang="vi-VN" sz="4000" b="1" dirty="0">
                <a:solidFill>
                  <a:srgbClr val="FF3300"/>
                </a:solidFill>
                <a:latin typeface="Times New Roman" panose="02020603050405020304" pitchFamily="18" charset="0"/>
                <a:cs typeface="Arial" panose="020B0604020202020204" pitchFamily="34" charset="0"/>
              </a:rPr>
              <a:t>AI 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4" name="Title 3"/>
          <p:cNvSpPr>
            <a:spLocks noGrp="1"/>
          </p:cNvSpPr>
          <p:nvPr>
            <p:ph type="title"/>
          </p:nvPr>
        </p:nvSpPr>
        <p:spPr>
          <a:xfrm>
            <a:off x="838200" y="788035"/>
            <a:ext cx="10515600" cy="1325563"/>
          </a:xfrm>
        </p:spPr>
        <p:txBody>
          <a:bodyPr>
            <a:normAutofit/>
          </a:body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 </a:t>
            </a:r>
            <a:r>
              <a:rPr lang="en-US" altLang="en-GB"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smtClean="0">
                <a:solidFill>
                  <a:srgbClr val="0070C0"/>
                </a:solidFill>
                <a:latin typeface="Times New Roman" panose="02020603050405020304" pitchFamily="18" charset="0"/>
                <a:cs typeface="Times New Roman" panose="02020603050405020304" pitchFamily="18" charset="0"/>
                <a:sym typeface="+mn-ea"/>
              </a:rPr>
              <a:t>nhiên</a:t>
            </a:r>
            <a:endParaRPr lang="en-US" altLang="en-GB" b="1" dirty="0">
              <a:solidFill>
                <a:srgbClr val="0070C0"/>
              </a:solidFill>
              <a:latin typeface="Times New Roman" panose="02020603050405020304" pitchFamily="18" charset="0"/>
              <a:cs typeface="Times New Roman" panose="02020603050405020304" pitchFamily="18" charset="0"/>
              <a:sym typeface="+mn-ea"/>
            </a:endParaRPr>
          </a:p>
        </p:txBody>
      </p:sp>
      <p:sp>
        <p:nvSpPr>
          <p:cNvPr id="6" name="Title 1"/>
          <p:cNvSpPr>
            <a:spLocks noGrp="1"/>
          </p:cNvSpPr>
          <p:nvPr/>
        </p:nvSpPr>
        <p:spPr>
          <a:xfrm>
            <a:off x="838835" y="2113915"/>
            <a:ext cx="10515600" cy="1024255"/>
          </a:xfrm>
          <a:prstGeom prst="rect">
            <a:avLst/>
          </a:prstGeom>
        </p:spPr>
        <p:txBody>
          <a:bodyPr vert="horz" lIns="91440" tIns="45720" rIns="91440" bIns="45720" rtlCol="0" anchor="ctr">
            <a:normAutofit fontScale="9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II. </a:t>
            </a:r>
            <a:r>
              <a:rPr lang="en-US" altLang="en-GB" b="1" dirty="0" err="1">
                <a:solidFill>
                  <a:srgbClr val="0070C0"/>
                </a:solidFill>
                <a:latin typeface="Times New Roman" panose="02020603050405020304" pitchFamily="18" charset="0"/>
                <a:cs typeface="Times New Roman" panose="02020603050405020304" pitchFamily="18" charset="0"/>
                <a:sym typeface="+mn-ea"/>
              </a:rPr>
              <a:t>Qúa</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trình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lập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nhà</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nước</a:t>
            </a:r>
            <a:r>
              <a:rPr lang="en-US" altLang="en-GB" b="1" dirty="0">
                <a:solidFill>
                  <a:srgbClr val="0070C0"/>
                </a:solidFill>
                <a:latin typeface="Times New Roman" panose="02020603050405020304" pitchFamily="18" charset="0"/>
                <a:cs typeface="Times New Roman" panose="02020603050405020304" pitchFamily="18" charset="0"/>
                <a:sym typeface="+mn-ea"/>
              </a:rPr>
              <a:t> Ai </a:t>
            </a:r>
            <a:r>
              <a:rPr lang="en-US" altLang="en-GB" b="1" dirty="0" err="1">
                <a:solidFill>
                  <a:srgbClr val="0070C0"/>
                </a:solidFill>
                <a:latin typeface="Times New Roman" panose="02020603050405020304" pitchFamily="18" charset="0"/>
                <a:cs typeface="Times New Roman" panose="02020603050405020304" pitchFamily="18" charset="0"/>
                <a:sym typeface="+mn-ea"/>
              </a:rPr>
              <a:t>Cập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cổ</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đại</a:t>
            </a:r>
            <a:r>
              <a:rPr lang="en-US" altLang="en-GB" b="1" dirty="0">
                <a:solidFill>
                  <a:srgbClr val="0070C0"/>
                </a:solidFill>
                <a:latin typeface="Times New Roman" panose="02020603050405020304" pitchFamily="18" charset="0"/>
                <a:cs typeface="Times New Roman" panose="02020603050405020304" pitchFamily="18" charset="0"/>
                <a:sym typeface="+mn-ea"/>
              </a:rPr>
              <a:t> </a:t>
            </a:r>
          </a:p>
        </p:txBody>
      </p:sp>
    </p:spTree>
    <p:custDataLst>
      <p:tags r:id="rId1"/>
    </p:custDataLst>
  </p:cSld>
  <p:clrMapOvr>
    <a:masterClrMapping/>
  </p:clrMapOvr>
  <p:transition advTm="13529">
    <p:wedg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2"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1000" fill="hold"/>
                                        <p:tgtEl>
                                          <p:spTgt spid="6"/>
                                        </p:tgtEl>
                                        <p:attrNameLst>
                                          <p:attrName>ppt_w</p:attrName>
                                        </p:attrNameLst>
                                      </p:cBhvr>
                                      <p:tavLst>
                                        <p:tav tm="0">
                                          <p:val>
                                            <p:fltVal val="0"/>
                                          </p:val>
                                        </p:tav>
                                        <p:tav tm="100000">
                                          <p:val>
                                            <p:strVal val="#ppt_w"/>
                                          </p:val>
                                        </p:tav>
                                      </p:tavLst>
                                    </p:anim>
                                    <p:anim calcmode="lin" valueType="num">
                                      <p:cBhvr>
                                        <p:cTn id="8" dur="1000" fill="hold"/>
                                        <p:tgtEl>
                                          <p:spTgt spid="6"/>
                                        </p:tgtEl>
                                        <p:attrNameLst>
                                          <p:attrName>ppt_h</p:attrName>
                                        </p:attrNameLst>
                                      </p:cBhvr>
                                      <p:tavLst>
                                        <p:tav tm="0">
                                          <p:val>
                                            <p:fltVal val="0"/>
                                          </p:val>
                                        </p:tav>
                                        <p:tav tm="100000">
                                          <p:val>
                                            <p:strVal val="#ppt_h"/>
                                          </p:val>
                                        </p:tav>
                                      </p:tavLst>
                                    </p:anim>
                                    <p:anim calcmode="lin" valueType="num">
                                      <p:cBhvr>
                                        <p:cTn id="9" dur="1000" fill="hold"/>
                                        <p:tgtEl>
                                          <p:spTgt spid="6"/>
                                        </p:tgtEl>
                                        <p:attrNameLst>
                                          <p:attrName>style.rotation</p:attrName>
                                        </p:attrNameLst>
                                      </p:cBhvr>
                                      <p:tavLst>
                                        <p:tav tm="0">
                                          <p:val>
                                            <p:fltVal val="90"/>
                                          </p:val>
                                        </p:tav>
                                        <p:tav tm="100000">
                                          <p:val>
                                            <p:fltVal val="0"/>
                                          </p:val>
                                        </p:tav>
                                      </p:tavLst>
                                    </p:anim>
                                    <p:animEffect transition="in" filter="fade">
                                      <p:cBhvr>
                                        <p:cTn id="10" dur="1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1"/>
      <p:bldP spid="6" grpId="2"/>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 Box 100"/>
          <p:cNvSpPr txBox="1"/>
          <p:nvPr/>
        </p:nvSpPr>
        <p:spPr>
          <a:xfrm>
            <a:off x="336550" y="1202055"/>
            <a:ext cx="5546725" cy="5016758"/>
          </a:xfrm>
          <a:prstGeom prst="rect">
            <a:avLst/>
          </a:prstGeom>
          <a:noFill/>
          <a:ln w="9525">
            <a:noFill/>
          </a:ln>
        </p:spPr>
        <p:txBody>
          <a:bodyPr wrap="square">
            <a:spAutoFit/>
          </a:bodyPr>
          <a:lstStyle/>
          <a:p>
            <a:pPr indent="0" algn="just"/>
            <a:r>
              <a:rPr lang="en-US" sz="3200" dirty="0">
                <a:solidFill>
                  <a:srgbClr val="000000"/>
                </a:solidFill>
                <a:latin typeface="Times New Roman" panose="02020603050405020304" pitchFamily="18" charset="0"/>
                <a:cs typeface="Times New Roman" panose="02020603050405020304" pitchFamily="18" charset="0"/>
                <a:sym typeface="+mn-ea"/>
              </a:rPr>
              <a:t>+</a:t>
            </a:r>
            <a:r>
              <a:rPr lang="en-US" sz="3200" dirty="0">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Cư</a:t>
            </a:r>
            <a:r>
              <a:rPr lang="en-US" sz="3200" dirty="0">
                <a:solidFill>
                  <a:srgbClr val="000000"/>
                </a:solidFill>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dân</a:t>
            </a:r>
            <a:r>
              <a:rPr lang="en-US" sz="3200" dirty="0">
                <a:solidFill>
                  <a:srgbClr val="000000"/>
                </a:solidFill>
                <a:latin typeface="Times New Roman" panose="02020603050405020304" pitchFamily="18" charset="0"/>
                <a:cs typeface="Times New Roman" panose="02020603050405020304" pitchFamily="18" charset="0"/>
                <a:sym typeface="+mn-ea"/>
              </a:rPr>
              <a:t> Ai </a:t>
            </a:r>
            <a:r>
              <a:rPr lang="en-US" sz="3200" dirty="0" err="1">
                <a:solidFill>
                  <a:srgbClr val="000000"/>
                </a:solidFill>
                <a:latin typeface="Times New Roman" panose="02020603050405020304" pitchFamily="18" charset="0"/>
                <a:cs typeface="Times New Roman" panose="02020603050405020304" pitchFamily="18" charset="0"/>
                <a:sym typeface="+mn-ea"/>
              </a:rPr>
              <a:t>Cập</a:t>
            </a:r>
            <a:r>
              <a:rPr lang="en-US" sz="3200" dirty="0">
                <a:solidFill>
                  <a:srgbClr val="000000"/>
                </a:solidFill>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cổ</a:t>
            </a:r>
            <a:r>
              <a:rPr lang="en-US" sz="3200" dirty="0">
                <a:solidFill>
                  <a:srgbClr val="000000"/>
                </a:solidFill>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đại</a:t>
            </a:r>
            <a:r>
              <a:rPr lang="en-US" sz="3200" dirty="0">
                <a:solidFill>
                  <a:srgbClr val="000000"/>
                </a:solidFill>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cư</a:t>
            </a:r>
            <a:r>
              <a:rPr lang="en-US" sz="3200" dirty="0">
                <a:solidFill>
                  <a:srgbClr val="000000"/>
                </a:solidFill>
                <a:latin typeface="Times New Roman" panose="02020603050405020304" pitchFamily="18" charset="0"/>
                <a:cs typeface="Times New Roman" panose="02020603050405020304" pitchFamily="18" charset="0"/>
                <a:sym typeface="+mn-ea"/>
              </a:rPr>
              <a:t> </a:t>
            </a:r>
            <a:r>
              <a:rPr lang="en-US" sz="3200" dirty="0" err="1">
                <a:solidFill>
                  <a:srgbClr val="000000"/>
                </a:solidFill>
                <a:latin typeface="Times New Roman" panose="02020603050405020304" pitchFamily="18" charset="0"/>
                <a:cs typeface="Times New Roman" panose="02020603050405020304" pitchFamily="18" charset="0"/>
                <a:sym typeface="+mn-ea"/>
              </a:rPr>
              <a:t>trú</a:t>
            </a:r>
            <a:r>
              <a:rPr lang="en-US" sz="3200" dirty="0">
                <a:solidFill>
                  <a:srgbClr val="000000"/>
                </a:solidFill>
                <a:latin typeface="Times New Roman" panose="02020603050405020304" pitchFamily="18" charset="0"/>
                <a:cs typeface="Times New Roman" panose="02020603050405020304" pitchFamily="18" charset="0"/>
                <a:sym typeface="+mn-ea"/>
              </a:rPr>
              <a:t> ở </a:t>
            </a:r>
            <a:r>
              <a:rPr lang="en-US" sz="3200" dirty="0" err="1">
                <a:solidFill>
                  <a:srgbClr val="000000"/>
                </a:solidFill>
                <a:latin typeface="Times New Roman" panose="02020603050405020304" pitchFamily="18" charset="0"/>
                <a:cs typeface="Times New Roman" panose="02020603050405020304" pitchFamily="18" charset="0"/>
                <a:sym typeface="+mn-ea"/>
              </a:rPr>
              <a:t>đâu</a:t>
            </a:r>
            <a:r>
              <a:rPr lang="en-US" sz="3200" dirty="0">
                <a:solidFill>
                  <a:srgbClr val="000000"/>
                </a:solidFill>
                <a:latin typeface="Times New Roman" panose="02020603050405020304" pitchFamily="18" charset="0"/>
                <a:cs typeface="Times New Roman" panose="02020603050405020304" pitchFamily="18" charset="0"/>
                <a:sym typeface="+mn-ea"/>
              </a:rPr>
              <a:t>?</a:t>
            </a:r>
            <a:endParaRPr lang="en-US" sz="3200" b="0" dirty="0">
              <a:solidFill>
                <a:srgbClr val="000000"/>
              </a:solidFill>
              <a:latin typeface="Times New Roman" panose="02020603050405020304" pitchFamily="18" charset="0"/>
              <a:cs typeface="Times New Roman" panose="02020603050405020304" pitchFamily="18" charset="0"/>
            </a:endParaRPr>
          </a:p>
          <a:p>
            <a:pPr indent="0" algn="just"/>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Họ</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sống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riêng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lẻ</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từng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gia</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đình</a:t>
            </a:r>
            <a:r>
              <a:rPr lang="en-US" sz="3200" b="0" dirty="0">
                <a:solidFill>
                  <a:srgbClr val="000000"/>
                </a:solidFill>
                <a:latin typeface="Times New Roman" panose="02020603050405020304" pitchFamily="18" charset="0"/>
                <a:cs typeface="Times New Roman" panose="02020603050405020304" pitchFamily="18" charset="0"/>
              </a:rPr>
              <a:t> hay </a:t>
            </a:r>
            <a:r>
              <a:rPr lang="en-US" sz="3200" b="0" dirty="0" err="1">
                <a:solidFill>
                  <a:srgbClr val="000000"/>
                </a:solidFill>
                <a:latin typeface="Times New Roman" panose="02020603050405020304" pitchFamily="18" charset="0"/>
                <a:cs typeface="Times New Roman" panose="02020603050405020304" pitchFamily="18" charset="0"/>
              </a:rPr>
              <a:t>trong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một</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cộng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đồng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Họ</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tập</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hợp</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thành</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hai</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vùng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cư</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trú</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chủ</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yếu</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là</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vùng</a:t>
            </a:r>
            <a:r>
              <a:rPr lang="en-US" sz="3200" b="0" dirty="0">
                <a:solidFill>
                  <a:srgbClr val="000000"/>
                </a:solidFill>
                <a:latin typeface="Times New Roman" panose="02020603050405020304" pitchFamily="18" charset="0"/>
                <a:cs typeface="Times New Roman" panose="02020603050405020304" pitchFamily="18" charset="0"/>
              </a:rPr>
              <a:t> </a:t>
            </a:r>
            <a:r>
              <a:rPr lang="en-US" sz="3200" b="0" dirty="0" err="1">
                <a:solidFill>
                  <a:srgbClr val="000000"/>
                </a:solidFill>
                <a:latin typeface="Times New Roman" panose="02020603050405020304" pitchFamily="18" charset="0"/>
                <a:cs typeface="Times New Roman" panose="02020603050405020304" pitchFamily="18" charset="0"/>
              </a:rPr>
              <a:t>nào</a:t>
            </a:r>
            <a:r>
              <a:rPr lang="en-US" sz="3200" b="0" dirty="0">
                <a:solidFill>
                  <a:srgbClr val="000000"/>
                </a:solidFill>
                <a:latin typeface="Times New Roman" panose="02020603050405020304" pitchFamily="18" charset="0"/>
                <a:cs typeface="Times New Roman" panose="02020603050405020304" pitchFamily="18" charset="0"/>
              </a:rPr>
              <a:t>?</a:t>
            </a:r>
          </a:p>
          <a:p>
            <a:pPr algn="just"/>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sao</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phiến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đá</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Namer</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lại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cho</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chúng</a:t>
            </a:r>
            <a:r>
              <a:rPr lang="en-US" sz="3200" dirty="0">
                <a:latin typeface="Times New Roman" panose="02020603050405020304" pitchFamily="18" charset="0"/>
                <a:cs typeface="Times New Roman" panose="02020603050405020304" pitchFamily="18" charset="0"/>
              </a:rPr>
              <a:t> ta </a:t>
            </a:r>
            <a:r>
              <a:rPr lang="en-US" sz="3200" dirty="0" err="1">
                <a:latin typeface="Times New Roman" panose="02020603050405020304" pitchFamily="18" charset="0"/>
                <a:cs typeface="Times New Roman" panose="02020603050405020304" pitchFamily="18" charset="0"/>
              </a:rPr>
              <a:t>ít</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nhiều</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những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thông</a:t>
            </a:r>
            <a:r>
              <a:rPr lang="en-US" sz="3200" dirty="0">
                <a:latin typeface="Times New Roman" panose="02020603050405020304" pitchFamily="18" charset="0"/>
                <a:cs typeface="Times New Roman" panose="02020603050405020304" pitchFamily="18" charset="0"/>
              </a:rPr>
              <a:t> tin </a:t>
            </a:r>
            <a:r>
              <a:rPr lang="en-US" sz="3200" dirty="0" err="1">
                <a:latin typeface="Times New Roman" panose="02020603050405020304" pitchFamily="18" charset="0"/>
                <a:cs typeface="Times New Roman" panose="02020603050405020304" pitchFamily="18" charset="0"/>
              </a:rPr>
              <a:t>về</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quá</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trình</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thống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nhất</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này</a:t>
            </a:r>
            <a:r>
              <a:rPr lang="en-US" sz="3200" dirty="0">
                <a:latin typeface="Times New Roman" panose="02020603050405020304" pitchFamily="18" charset="0"/>
                <a:cs typeface="Times New Roman" panose="02020603050405020304" pitchFamily="18" charset="0"/>
              </a:rPr>
              <a:t>?</a:t>
            </a:r>
          </a:p>
        </p:txBody>
      </p:sp>
      <p:sp>
        <p:nvSpPr>
          <p:cNvPr id="100" name="Text Box 99"/>
          <p:cNvSpPr txBox="1"/>
          <p:nvPr/>
        </p:nvSpPr>
        <p:spPr>
          <a:xfrm>
            <a:off x="260985" y="0"/>
            <a:ext cx="11090275" cy="1076325"/>
          </a:xfrm>
          <a:prstGeom prst="rect">
            <a:avLst/>
          </a:prstGeom>
          <a:noFill/>
          <a:ln w="9525">
            <a:noFill/>
          </a:ln>
        </p:spPr>
        <p:txBody>
          <a:bodyPr wrap="square">
            <a:spAutoFit/>
          </a:bodyPr>
          <a:lstStyle/>
          <a:p>
            <a:pPr indent="0" algn="just"/>
            <a:r>
              <a:rPr lang="en-US" sz="3200" b="0" dirty="0" err="1">
                <a:solidFill>
                  <a:srgbClr val="FF0000"/>
                </a:solidFill>
                <a:latin typeface="Times New Roman" panose="02020603050405020304" pitchFamily="18" charset="0"/>
                <a:cs typeface="Calibri" panose="020F0502020204030204" charset="0"/>
              </a:rPr>
              <a:t>Đọc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thông</a:t>
            </a:r>
            <a:r>
              <a:rPr lang="en-US" sz="3200" b="0" dirty="0">
                <a:solidFill>
                  <a:srgbClr val="FF0000"/>
                </a:solidFill>
                <a:latin typeface="Times New Roman" panose="02020603050405020304" pitchFamily="18" charset="0"/>
                <a:cs typeface="Calibri" panose="020F0502020204030204" charset="0"/>
              </a:rPr>
              <a:t> tin </a:t>
            </a:r>
            <a:r>
              <a:rPr lang="en-US" sz="3200" b="0" dirty="0" err="1">
                <a:solidFill>
                  <a:srgbClr val="FF0000"/>
                </a:solidFill>
                <a:latin typeface="Times New Roman" panose="02020603050405020304" pitchFamily="18" charset="0"/>
                <a:cs typeface="Calibri" panose="020F0502020204030204" charset="0"/>
              </a:rPr>
              <a:t>mục</a:t>
            </a:r>
            <a:r>
              <a:rPr lang="en-US" sz="3200" b="0" dirty="0">
                <a:solidFill>
                  <a:srgbClr val="FF0000"/>
                </a:solidFill>
                <a:latin typeface="Times New Roman" panose="02020603050405020304" pitchFamily="18" charset="0"/>
                <a:cs typeface="Calibri" panose="020F0502020204030204" charset="0"/>
              </a:rPr>
              <a:t> II, </a:t>
            </a:r>
            <a:r>
              <a:rPr lang="en-US" sz="3200" b="0" dirty="0" err="1">
                <a:solidFill>
                  <a:srgbClr val="FF0000"/>
                </a:solidFill>
                <a:latin typeface="Times New Roman" panose="02020603050405020304" pitchFamily="18" charset="0"/>
                <a:cs typeface="Calibri" panose="020F0502020204030204" charset="0"/>
              </a:rPr>
              <a:t>quan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sát</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Hình</a:t>
            </a:r>
            <a:r>
              <a:rPr lang="en-US" sz="3200" b="0" dirty="0">
                <a:solidFill>
                  <a:srgbClr val="FF0000"/>
                </a:solidFill>
                <a:latin typeface="Times New Roman" panose="02020603050405020304" pitchFamily="18" charset="0"/>
                <a:cs typeface="Calibri" panose="020F0502020204030204" charset="0"/>
              </a:rPr>
              <a:t> 6.4 SHS </a:t>
            </a:r>
            <a:r>
              <a:rPr lang="en-US" sz="3200" b="0" dirty="0" err="1">
                <a:solidFill>
                  <a:srgbClr val="FF0000"/>
                </a:solidFill>
                <a:latin typeface="Times New Roman" panose="02020603050405020304" pitchFamily="18" charset="0"/>
                <a:cs typeface="Calibri" panose="020F0502020204030204" charset="0"/>
              </a:rPr>
              <a:t>trang</a:t>
            </a:r>
            <a:r>
              <a:rPr lang="en-US" sz="3200" b="0" dirty="0">
                <a:solidFill>
                  <a:srgbClr val="FF0000"/>
                </a:solidFill>
                <a:latin typeface="Times New Roman" panose="02020603050405020304" pitchFamily="18" charset="0"/>
                <a:cs typeface="Calibri" panose="020F0502020204030204" charset="0"/>
              </a:rPr>
              <a:t> 34 </a:t>
            </a:r>
            <a:r>
              <a:rPr lang="en-US" sz="3200" b="0" dirty="0" err="1">
                <a:solidFill>
                  <a:srgbClr val="FF0000"/>
                </a:solidFill>
                <a:latin typeface="Times New Roman" panose="02020603050405020304" pitchFamily="18" charset="0"/>
                <a:cs typeface="Calibri" panose="020F0502020204030204" charset="0"/>
              </a:rPr>
              <a:t>và</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trả</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lời</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câu</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hỏi</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về</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quá</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trình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thành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lập</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nhà</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nước</a:t>
            </a:r>
            <a:r>
              <a:rPr lang="en-US" sz="3200" b="0" dirty="0">
                <a:solidFill>
                  <a:srgbClr val="FF0000"/>
                </a:solidFill>
                <a:latin typeface="Times New Roman" panose="02020603050405020304" pitchFamily="18" charset="0"/>
                <a:cs typeface="Calibri" panose="020F0502020204030204" charset="0"/>
              </a:rPr>
              <a:t> Ai </a:t>
            </a:r>
            <a:r>
              <a:rPr lang="en-US" sz="3200" b="0" dirty="0" err="1">
                <a:solidFill>
                  <a:srgbClr val="FF0000"/>
                </a:solidFill>
                <a:latin typeface="Times New Roman" panose="02020603050405020304" pitchFamily="18" charset="0"/>
                <a:cs typeface="Calibri" panose="020F0502020204030204" charset="0"/>
              </a:rPr>
              <a:t>Cập</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cổ</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đại</a:t>
            </a:r>
            <a:r>
              <a:rPr lang="en-US" sz="3200" b="0" dirty="0">
                <a:solidFill>
                  <a:srgbClr val="FF0000"/>
                </a:solidFill>
                <a:latin typeface="Times New Roman" panose="02020603050405020304" pitchFamily="18" charset="0"/>
                <a:cs typeface="Calibri" panose="020F0502020204030204" charset="0"/>
              </a:rPr>
              <a:t>:</a:t>
            </a:r>
            <a:endParaRPr lang="en-US" altLang="en-US" sz="3200" b="0" dirty="0">
              <a:solidFill>
                <a:srgbClr val="FF0000"/>
              </a:solidFill>
              <a:latin typeface="Times New Roman" panose="02020603050405020304" pitchFamily="18" charset="0"/>
              <a:cs typeface="Calibri" panose="020F0502020204030204" charset="0"/>
            </a:endParaRPr>
          </a:p>
        </p:txBody>
      </p:sp>
      <p:pic>
        <p:nvPicPr>
          <p:cNvPr id="8" name="Content Placeholder 7"/>
          <p:cNvPicPr>
            <a:picLocks noGrp="1" noChangeAspect="1"/>
          </p:cNvPicPr>
          <p:nvPr>
            <p:ph idx="1"/>
          </p:nvPr>
        </p:nvPicPr>
        <p:blipFill>
          <a:blip r:embed="rId3"/>
          <a:stretch>
            <a:fillRect/>
          </a:stretch>
        </p:blipFill>
        <p:spPr>
          <a:xfrm>
            <a:off x="6040120" y="1459230"/>
            <a:ext cx="6057900" cy="3939540"/>
          </a:xfrm>
          <a:prstGeom prst="rect">
            <a:avLst/>
          </a:prstGeom>
        </p:spPr>
      </p:pic>
    </p:spTree>
    <p:custDataLst>
      <p:tags r:id="rId1"/>
    </p:custDataLst>
  </p:cSld>
  <p:clrMapOvr>
    <a:masterClrMapping/>
  </p:clrMapOvr>
  <p:transition advTm="72120">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0" presetClass="entr" presetSubtype="0" fill="hold" grpId="0" nodeType="clickEffect">
                                  <p:stCondLst>
                                    <p:cond delay="0"/>
                                  </p:stCondLst>
                                  <p:childTnLst>
                                    <p:set>
                                      <p:cBhvr>
                                        <p:cTn id="6" dur="1" fill="hold">
                                          <p:stCondLst>
                                            <p:cond delay="0"/>
                                          </p:stCondLst>
                                        </p:cTn>
                                        <p:tgtEl>
                                          <p:spTgt spid="100"/>
                                        </p:tgtEl>
                                        <p:attrNameLst>
                                          <p:attrName>style.visibility</p:attrName>
                                        </p:attrNameLst>
                                      </p:cBhvr>
                                      <p:to>
                                        <p:strVal val="visible"/>
                                      </p:to>
                                    </p:set>
                                    <p:animEffect transition="in" filter="wedge">
                                      <p:cBhvr>
                                        <p:cTn id="7" dur="2000"/>
                                        <p:tgtEl>
                                          <p:spTgt spid="100"/>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nodeType="clickEffect">
                                  <p:stCondLst>
                                    <p:cond delay="0"/>
                                  </p:stCondLst>
                                  <p:childTnLst>
                                    <p:set>
                                      <p:cBhvr>
                                        <p:cTn id="11" dur="1" fill="hold">
                                          <p:stCondLst>
                                            <p:cond delay="0"/>
                                          </p:stCondLst>
                                        </p:cTn>
                                        <p:tgtEl>
                                          <p:spTgt spid="8"/>
                                        </p:tgtEl>
                                        <p:attrNameLst>
                                          <p:attrName>style.visibility</p:attrName>
                                        </p:attrNameLst>
                                      </p:cBhvr>
                                      <p:to>
                                        <p:strVal val="visible"/>
                                      </p:to>
                                    </p:set>
                                    <p:animEffect transition="in" filter="circle(in)">
                                      <p:cBhvr>
                                        <p:cTn id="12" dur="2000"/>
                                        <p:tgtEl>
                                          <p:spTgt spid="8"/>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101"/>
                                        </p:tgtEl>
                                        <p:attrNameLst>
                                          <p:attrName>style.visibility</p:attrName>
                                        </p:attrNameLst>
                                      </p:cBhvr>
                                      <p:to>
                                        <p:strVal val="visible"/>
                                      </p:to>
                                    </p:set>
                                    <p:animEffect transition="in" filter="blinds(horizontal)">
                                      <p:cBhvr>
                                        <p:cTn id="17" dur="500"/>
                                        <p:tgtEl>
                                          <p:spTgt spid="10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1" grpId="0"/>
      <p:bldP spid="101" grpId="1"/>
      <p:bldP spid="100" grpId="0"/>
      <p:bldP spid="100" grpId="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endParaRPr lang="en-GB" altLang="en-US"/>
          </a:p>
        </p:txBody>
      </p:sp>
      <p:pic>
        <p:nvPicPr>
          <p:cNvPr id="8" name="Content Placeholder 7"/>
          <p:cNvPicPr>
            <a:picLocks noGrp="1" noChangeAspect="1"/>
          </p:cNvPicPr>
          <p:nvPr>
            <p:ph sz="half" idx="1"/>
          </p:nvPr>
        </p:nvPicPr>
        <p:blipFill>
          <a:blip r:embed="rId3"/>
          <a:stretch>
            <a:fillRect/>
          </a:stretch>
        </p:blipFill>
        <p:spPr>
          <a:xfrm>
            <a:off x="520700" y="824458"/>
            <a:ext cx="4869815" cy="3166745"/>
          </a:xfrm>
          <a:prstGeom prst="rect">
            <a:avLst/>
          </a:prstGeom>
        </p:spPr>
      </p:pic>
      <p:pic>
        <p:nvPicPr>
          <p:cNvPr id="4" name="Content Placeholder 3"/>
          <p:cNvPicPr>
            <a:picLocks noGrp="1" noChangeAspect="1"/>
          </p:cNvPicPr>
          <p:nvPr>
            <p:ph sz="half" idx="2"/>
          </p:nvPr>
        </p:nvPicPr>
        <p:blipFill>
          <a:blip r:embed="rId4"/>
          <a:stretch>
            <a:fillRect/>
          </a:stretch>
        </p:blipFill>
        <p:spPr>
          <a:xfrm>
            <a:off x="5390515" y="180975"/>
            <a:ext cx="6510020" cy="4327525"/>
          </a:xfrm>
          <a:prstGeom prst="rect">
            <a:avLst/>
          </a:prstGeom>
        </p:spPr>
      </p:pic>
      <p:sp>
        <p:nvSpPr>
          <p:cNvPr id="100" name="Text Box 99"/>
          <p:cNvSpPr txBox="1"/>
          <p:nvPr/>
        </p:nvSpPr>
        <p:spPr>
          <a:xfrm>
            <a:off x="838200" y="4658995"/>
            <a:ext cx="10516235" cy="1568450"/>
          </a:xfrm>
          <a:prstGeom prst="rect">
            <a:avLst/>
          </a:prstGeom>
          <a:noFill/>
          <a:ln w="9525">
            <a:noFill/>
          </a:ln>
        </p:spPr>
        <p:txBody>
          <a:bodyPr wrap="square">
            <a:spAutoFit/>
          </a:bodyPr>
          <a:lstStyle/>
          <a:p>
            <a:pPr indent="0"/>
            <a:r>
              <a:rPr lang="en-US" sz="3200" b="0" dirty="0">
                <a:solidFill>
                  <a:srgbClr val="FF0000"/>
                </a:solidFill>
                <a:latin typeface="Times New Roman" panose="02020603050405020304" pitchFamily="18" charset="0"/>
                <a:cs typeface="Calibri" panose="020F0502020204030204" charset="0"/>
              </a:rPr>
              <a:t>Qua </a:t>
            </a:r>
            <a:r>
              <a:rPr lang="en-US" sz="3200" b="0" dirty="0" err="1">
                <a:solidFill>
                  <a:srgbClr val="FF0000"/>
                </a:solidFill>
                <a:latin typeface="Times New Roman" panose="02020603050405020304" pitchFamily="18" charset="0"/>
                <a:cs typeface="Calibri" panose="020F0502020204030204" charset="0"/>
              </a:rPr>
              <a:t>phần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đọc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em</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có</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biết</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trang</a:t>
            </a:r>
            <a:r>
              <a:rPr lang="en-US" sz="3200" b="0" dirty="0">
                <a:solidFill>
                  <a:srgbClr val="FF0000"/>
                </a:solidFill>
                <a:latin typeface="Times New Roman" panose="02020603050405020304" pitchFamily="18" charset="0"/>
                <a:cs typeface="Calibri" panose="020F0502020204030204" charset="0"/>
              </a:rPr>
              <a:t> 34 </a:t>
            </a:r>
            <a:r>
              <a:rPr lang="en-US" sz="3200" b="0" dirty="0" err="1">
                <a:solidFill>
                  <a:srgbClr val="FF0000"/>
                </a:solidFill>
                <a:latin typeface="Times New Roman" panose="02020603050405020304" pitchFamily="18" charset="0"/>
                <a:cs typeface="Calibri" panose="020F0502020204030204" charset="0"/>
              </a:rPr>
              <a:t>hãy</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cho</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biết</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quá</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trình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thống</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nhất</a:t>
            </a:r>
            <a:r>
              <a:rPr lang="en-US" sz="3200" b="0" dirty="0">
                <a:solidFill>
                  <a:srgbClr val="FF0000"/>
                </a:solidFill>
                <a:latin typeface="Times New Roman" panose="02020603050405020304" pitchFamily="18" charset="0"/>
                <a:cs typeface="Calibri" panose="020F0502020204030204" charset="0"/>
              </a:rPr>
              <a:t> Ai </a:t>
            </a:r>
            <a:r>
              <a:rPr lang="en-US" sz="3200" b="0" dirty="0" err="1">
                <a:solidFill>
                  <a:srgbClr val="FF0000"/>
                </a:solidFill>
                <a:latin typeface="Times New Roman" panose="02020603050405020304" pitchFamily="18" charset="0"/>
                <a:cs typeface="Calibri" panose="020F0502020204030204" charset="0"/>
              </a:rPr>
              <a:t>Cập</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cổ</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đại</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bằng</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chiến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tranh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được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thể</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hiện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như</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thế</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nào</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trên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phiến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đá</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Namer</a:t>
            </a:r>
            <a:r>
              <a:rPr lang="en-US" sz="3200" b="0" dirty="0">
                <a:solidFill>
                  <a:srgbClr val="FF0000"/>
                </a:solidFill>
                <a:latin typeface="Times New Roman" panose="02020603050405020304" pitchFamily="18" charset="0"/>
                <a:cs typeface="Calibri" panose="020F0502020204030204" charset="0"/>
              </a:rPr>
              <a:t>?</a:t>
            </a:r>
            <a:endParaRPr lang="en-US" altLang="en-US" sz="3200" b="0" dirty="0">
              <a:solidFill>
                <a:srgbClr val="FF0000"/>
              </a:solidFill>
              <a:latin typeface="Times New Roman" panose="02020603050405020304" pitchFamily="18" charset="0"/>
              <a:cs typeface="Calibri" panose="020F0502020204030204" charset="0"/>
            </a:endParaRPr>
          </a:p>
        </p:txBody>
      </p:sp>
    </p:spTree>
    <p:custDataLst>
      <p:tags r:id="rId1"/>
    </p:custDataLst>
  </p:cSld>
  <p:clrMapOvr>
    <a:masterClrMapping/>
  </p:clrMapOvr>
  <p:transition advTm="66460">
    <p:dissolv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7" presetClass="entr" presetSubtype="4" fill="hold" grpId="0" nodeType="clickEffect">
                                  <p:stCondLst>
                                    <p:cond delay="0"/>
                                  </p:stCondLst>
                                  <p:childTnLst>
                                    <p:set>
                                      <p:cBhvr>
                                        <p:cTn id="6" dur="1" fill="hold">
                                          <p:stCondLst>
                                            <p:cond delay="0"/>
                                          </p:stCondLst>
                                        </p:cTn>
                                        <p:tgtEl>
                                          <p:spTgt spid="100"/>
                                        </p:tgtEl>
                                        <p:attrNameLst>
                                          <p:attrName>style.visibility</p:attrName>
                                        </p:attrNameLst>
                                      </p:cBhvr>
                                      <p:to>
                                        <p:strVal val="visible"/>
                                      </p:to>
                                    </p:set>
                                    <p:anim calcmode="lin" valueType="num">
                                      <p:cBhvr additive="base">
                                        <p:cTn id="7" dur="5000" fill="hold"/>
                                        <p:tgtEl>
                                          <p:spTgt spid="100"/>
                                        </p:tgtEl>
                                        <p:attrNameLst>
                                          <p:attrName>ppt_x</p:attrName>
                                        </p:attrNameLst>
                                      </p:cBhvr>
                                      <p:tavLst>
                                        <p:tav tm="0">
                                          <p:val>
                                            <p:strVal val="#ppt_x"/>
                                          </p:val>
                                        </p:tav>
                                        <p:tav tm="100000">
                                          <p:val>
                                            <p:strVal val="#ppt_x"/>
                                          </p:val>
                                        </p:tav>
                                      </p:tavLst>
                                    </p:anim>
                                    <p:anim calcmode="lin" valueType="num">
                                      <p:cBhvr additive="base">
                                        <p:cTn id="8" dur="5000" fill="hold"/>
                                        <p:tgtEl>
                                          <p:spTgt spid="10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0" grpId="0"/>
      <p:bldP spid="100" grpId="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vi-VN" sz="4000" b="1" dirty="0" err="1" smtClean="0">
                <a:solidFill>
                  <a:srgbClr val="FF3300"/>
                </a:solidFill>
                <a:latin typeface="Times New Roman" panose="02020603050405020304" pitchFamily="18" charset="0"/>
                <a:cs typeface="Arial" panose="020B0604020202020204" pitchFamily="34" charset="0"/>
              </a:rPr>
              <a:t>Bài</a:t>
            </a:r>
            <a:r>
              <a:rPr lang="en-US" altLang="vi-VN" sz="4000" b="1" dirty="0" smtClean="0">
                <a:solidFill>
                  <a:srgbClr val="FF3300"/>
                </a:solidFill>
                <a:latin typeface="Times New Roman" panose="02020603050405020304" pitchFamily="18" charset="0"/>
                <a:cs typeface="Arial" panose="020B0604020202020204" pitchFamily="34" charset="0"/>
              </a:rPr>
              <a:t> 6: AI </a:t>
            </a:r>
            <a:r>
              <a:rPr lang="en-US" altLang="vi-VN" sz="4000" b="1" dirty="0">
                <a:solidFill>
                  <a:srgbClr val="FF3300"/>
                </a:solidFill>
                <a:latin typeface="Times New Roman" panose="02020603050405020304" pitchFamily="18" charset="0"/>
                <a:cs typeface="Arial" panose="020B0604020202020204" pitchFamily="34" charset="0"/>
              </a:rPr>
              <a:t>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4" name="Title 3"/>
          <p:cNvSpPr>
            <a:spLocks noGrp="1"/>
          </p:cNvSpPr>
          <p:nvPr>
            <p:ph type="title"/>
          </p:nvPr>
        </p:nvSpPr>
        <p:spPr>
          <a:xfrm>
            <a:off x="838200" y="788035"/>
            <a:ext cx="10515600" cy="676910"/>
          </a:xfrm>
        </p:spPr>
        <p:txBody>
          <a:bodyPr>
            <a:normAutofit fontScale="90000"/>
          </a:body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 </a:t>
            </a:r>
            <a:r>
              <a:rPr lang="en-US" altLang="en-GB"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smtClean="0">
                <a:solidFill>
                  <a:srgbClr val="0070C0"/>
                </a:solidFill>
                <a:latin typeface="Times New Roman" panose="02020603050405020304" pitchFamily="18" charset="0"/>
                <a:cs typeface="Times New Roman" panose="02020603050405020304" pitchFamily="18" charset="0"/>
                <a:sym typeface="+mn-ea"/>
              </a:rPr>
              <a:t>nhiên</a:t>
            </a:r>
            <a:endParaRPr lang="en-US" altLang="en-GB" b="1" dirty="0">
              <a:solidFill>
                <a:srgbClr val="0070C0"/>
              </a:solidFill>
              <a:latin typeface="Times New Roman" panose="02020603050405020304" pitchFamily="18" charset="0"/>
              <a:cs typeface="Times New Roman" panose="02020603050405020304" pitchFamily="18" charset="0"/>
              <a:sym typeface="+mn-ea"/>
            </a:endParaRPr>
          </a:p>
        </p:txBody>
      </p:sp>
      <p:sp>
        <p:nvSpPr>
          <p:cNvPr id="3" name="Content Placeholder 2"/>
          <p:cNvSpPr>
            <a:spLocks noGrp="1"/>
          </p:cNvSpPr>
          <p:nvPr>
            <p:ph idx="1"/>
          </p:nvPr>
        </p:nvSpPr>
        <p:spPr>
          <a:xfrm>
            <a:off x="695959" y="2900680"/>
            <a:ext cx="10720723" cy="2434800"/>
          </a:xfrm>
        </p:spPr>
        <p:txBody>
          <a:bodyPr>
            <a:noAutofit/>
          </a:bodyPr>
          <a:lstStyle/>
          <a:p>
            <a:pPr>
              <a:buFontTx/>
              <a:buChar char="-"/>
            </a:pP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Năm</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3200 TCN,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vua</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Mê</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nét</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Vua</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Na –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mơ</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thống</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nhất</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Thượng</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và</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Hạ</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Ai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Cập</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thành</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nước</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Ai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Cập</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thống</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nhất</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a:t>
            </a:r>
          </a:p>
          <a:p>
            <a:pPr marL="0" indent="0">
              <a:buFontTx/>
              <a:buNone/>
            </a:pP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Các</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smtClean="0">
                <a:latin typeface="Times New Roman" panose="02020603050405020304" pitchFamily="18" charset="0"/>
                <a:ea typeface="Calibri" panose="020F0502020204030204" charset="0"/>
                <a:cs typeface="Times New Roman" panose="02020603050405020304" pitchFamily="18" charset="0"/>
                <a:sym typeface="+mn-ea"/>
              </a:rPr>
              <a:t>pha-ra-ông</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có</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quyền</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tối</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cao</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cai</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trị</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theo</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hình</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thức</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cha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truyền</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con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nối</a:t>
            </a:r>
            <a:endParaRPr lang="en-US" sz="4000" b="1" dirty="0">
              <a:latin typeface="Times New Roman" panose="02020603050405020304" pitchFamily="18" charset="0"/>
              <a:ea typeface="Calibri" panose="020F0502020204030204" charset="0"/>
              <a:cs typeface="Times New Roman" panose="02020603050405020304" pitchFamily="18" charset="0"/>
              <a:sym typeface="+mn-ea"/>
            </a:endParaRPr>
          </a:p>
          <a:p>
            <a:pPr>
              <a:buFontTx/>
              <a:buChar char="-"/>
            </a:pP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Năm</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30 </a:t>
            </a:r>
            <a:r>
              <a:rPr lang="en-US" sz="4000" b="1" dirty="0" smtClean="0">
                <a:latin typeface="Times New Roman" panose="02020603050405020304" pitchFamily="18" charset="0"/>
                <a:ea typeface="Calibri" panose="020F0502020204030204" charset="0"/>
                <a:cs typeface="Times New Roman" panose="02020603050405020304" pitchFamily="18" charset="0"/>
                <a:sym typeface="+mn-ea"/>
              </a:rPr>
              <a:t>TCN</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Ai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Cập</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bị</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quân</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La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Mã</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thống</a:t>
            </a:r>
            <a:r>
              <a:rPr lang="en-US" sz="4000" b="1" dirty="0">
                <a:latin typeface="Times New Roman" panose="02020603050405020304" pitchFamily="18" charset="0"/>
                <a:ea typeface="Calibri" panose="020F0502020204030204" charset="0"/>
                <a:cs typeface="Times New Roman" panose="02020603050405020304" pitchFamily="18" charset="0"/>
                <a:sym typeface="+mn-ea"/>
              </a:rPr>
              <a:t> </a:t>
            </a:r>
            <a:r>
              <a:rPr lang="en-US" sz="4000" b="1" dirty="0" err="1">
                <a:latin typeface="Times New Roman" panose="02020603050405020304" pitchFamily="18" charset="0"/>
                <a:ea typeface="Calibri" panose="020F0502020204030204" charset="0"/>
                <a:cs typeface="Times New Roman" panose="02020603050405020304" pitchFamily="18" charset="0"/>
                <a:sym typeface="+mn-ea"/>
              </a:rPr>
              <a:t>trị</a:t>
            </a:r>
            <a:endParaRPr lang="en-US" sz="4000" b="1" dirty="0">
              <a:latin typeface="Times New Roman" panose="02020603050405020304" pitchFamily="18" charset="0"/>
              <a:ea typeface="Calibri" panose="020F0502020204030204" charset="0"/>
              <a:cs typeface="Times New Roman" panose="02020603050405020304" pitchFamily="18" charset="0"/>
              <a:sym typeface="+mn-ea"/>
            </a:endParaRPr>
          </a:p>
        </p:txBody>
      </p:sp>
      <p:sp>
        <p:nvSpPr>
          <p:cNvPr id="6" name="Title 1"/>
          <p:cNvSpPr>
            <a:spLocks noGrp="1"/>
          </p:cNvSpPr>
          <p:nvPr/>
        </p:nvSpPr>
        <p:spPr>
          <a:xfrm>
            <a:off x="838835" y="1323340"/>
            <a:ext cx="10515600" cy="1024255"/>
          </a:xfrm>
          <a:prstGeom prst="rect">
            <a:avLst/>
          </a:prstGeom>
        </p:spPr>
        <p:txBody>
          <a:bodyPr vert="horz" lIns="91440" tIns="45720" rIns="91440" bIns="45720" rtlCol="0" anchor="ctr">
            <a:normAutofit fontScale="9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II. </a:t>
            </a:r>
            <a:r>
              <a:rPr lang="en-US" altLang="en-GB" b="1" dirty="0" err="1">
                <a:solidFill>
                  <a:srgbClr val="0070C0"/>
                </a:solidFill>
                <a:latin typeface="Times New Roman" panose="02020603050405020304" pitchFamily="18" charset="0"/>
                <a:cs typeface="Times New Roman" panose="02020603050405020304" pitchFamily="18" charset="0"/>
                <a:sym typeface="+mn-ea"/>
              </a:rPr>
              <a:t>Qúa</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trình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lập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nhà</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nước</a:t>
            </a:r>
            <a:r>
              <a:rPr lang="en-US" altLang="en-GB" b="1" dirty="0">
                <a:solidFill>
                  <a:srgbClr val="0070C0"/>
                </a:solidFill>
                <a:latin typeface="Times New Roman" panose="02020603050405020304" pitchFamily="18" charset="0"/>
                <a:cs typeface="Times New Roman" panose="02020603050405020304" pitchFamily="18" charset="0"/>
                <a:sym typeface="+mn-ea"/>
              </a:rPr>
              <a:t> Ai </a:t>
            </a:r>
            <a:r>
              <a:rPr lang="en-US" altLang="en-GB" b="1" dirty="0" err="1">
                <a:solidFill>
                  <a:srgbClr val="0070C0"/>
                </a:solidFill>
                <a:latin typeface="Times New Roman" panose="02020603050405020304" pitchFamily="18" charset="0"/>
                <a:cs typeface="Times New Roman" panose="02020603050405020304" pitchFamily="18" charset="0"/>
                <a:sym typeface="+mn-ea"/>
              </a:rPr>
              <a:t>Cập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cổ</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đại</a:t>
            </a:r>
            <a:r>
              <a:rPr lang="en-US" altLang="en-GB" b="1" dirty="0">
                <a:solidFill>
                  <a:srgbClr val="0070C0"/>
                </a:solidFill>
                <a:latin typeface="Times New Roman" panose="02020603050405020304" pitchFamily="18" charset="0"/>
                <a:cs typeface="Times New Roman" panose="02020603050405020304" pitchFamily="18" charset="0"/>
                <a:sym typeface="+mn-ea"/>
              </a:rPr>
              <a:t> </a:t>
            </a:r>
          </a:p>
        </p:txBody>
      </p:sp>
      <p:pic>
        <p:nvPicPr>
          <p:cNvPr id="5" name="Picture 4" descr="cach-cam-but-viet-dung-c.jpg"/>
          <p:cNvPicPr>
            <a:picLocks noChangeAspect="1"/>
          </p:cNvPicPr>
          <p:nvPr/>
        </p:nvPicPr>
        <p:blipFill>
          <a:blip r:embed="rId3"/>
          <a:stretch>
            <a:fillRect/>
          </a:stretch>
        </p:blipFill>
        <p:spPr>
          <a:xfrm>
            <a:off x="951865" y="2199640"/>
            <a:ext cx="1099820" cy="548640"/>
          </a:xfrm>
          <a:prstGeom prst="rect">
            <a:avLst/>
          </a:prstGeom>
          <a:noFill/>
          <a:ln w="9525">
            <a:noFill/>
          </a:ln>
        </p:spPr>
      </p:pic>
    </p:spTree>
    <p:custDataLst>
      <p:tags r:id="rId1"/>
    </p:custDataLst>
  </p:cSld>
  <p:clrMapOvr>
    <a:masterClrMapping/>
  </p:clrMapOvr>
  <p:transition advTm="22338">
    <p:wedg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2"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childTnLst>
                          </p:cTn>
                        </p:par>
                      </p:childTnLst>
                    </p:cTn>
                  </p:par>
                  <p:par>
                    <p:cTn id="10" fill="hold">
                      <p:stCondLst>
                        <p:cond delay="indefinite"/>
                      </p:stCondLst>
                      <p:childTnLst>
                        <p:par>
                          <p:cTn id="11" fill="hold">
                            <p:stCondLst>
                              <p:cond delay="0"/>
                            </p:stCondLst>
                            <p:childTnLst>
                              <p:par>
                                <p:cTn id="12" presetID="4" presetClass="entr" presetSubtype="16" fill="hold" nodeType="clickEffect">
                                  <p:stCondLst>
                                    <p:cond delay="0"/>
                                  </p:stCondLst>
                                  <p:childTnLst>
                                    <p:set>
                                      <p:cBhvr>
                                        <p:cTn id="13" dur="500" fill="hold">
                                          <p:stCondLst>
                                            <p:cond delay="0"/>
                                          </p:stCondLst>
                                        </p:cTn>
                                        <p:tgtEl>
                                          <p:spTgt spid="5"/>
                                        </p:tgtEl>
                                        <p:attrNameLst>
                                          <p:attrName>style.visibility</p:attrName>
                                        </p:attrNameLst>
                                      </p:cBhvr>
                                      <p:to>
                                        <p:strVal val="visible"/>
                                      </p:to>
                                    </p:set>
                                    <p:animEffect transition="in" filter="box(in)">
                                      <p:cBhvr>
                                        <p:cTn id="14" dur="500"/>
                                        <p:tgtEl>
                                          <p:spTgt spid="5"/>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3">
                                            <p:txEl>
                                              <p:pRg st="0" end="0"/>
                                            </p:txEl>
                                          </p:spTgt>
                                        </p:tgtEl>
                                        <p:attrNameLst>
                                          <p:attrName>style.visibility</p:attrName>
                                        </p:attrNameLst>
                                      </p:cBhvr>
                                      <p:to>
                                        <p:strVal val="visible"/>
                                      </p:to>
                                    </p:set>
                                    <p:animEffect transition="in" filter="barn(inVertical)">
                                      <p:cBhvr>
                                        <p:cTn id="19" dur="500"/>
                                        <p:tgtEl>
                                          <p:spTgt spid="3">
                                            <p:txEl>
                                              <p:pRg st="0" end="0"/>
                                            </p:txEl>
                                          </p:spTgt>
                                        </p:tgtEl>
                                      </p:cBhvr>
                                    </p:animEffect>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3">
                                            <p:txEl>
                                              <p:pRg st="1" end="1"/>
                                            </p:txEl>
                                          </p:spTgt>
                                        </p:tgtEl>
                                        <p:attrNameLst>
                                          <p:attrName>style.visibility</p:attrName>
                                        </p:attrNameLst>
                                      </p:cBhvr>
                                      <p:to>
                                        <p:strVal val="visible"/>
                                      </p:to>
                                    </p:set>
                                    <p:animEffect transition="in" filter="barn(inVertical)">
                                      <p:cBhvr>
                                        <p:cTn id="24" dur="500"/>
                                        <p:tgtEl>
                                          <p:spTgt spid="3">
                                            <p:txEl>
                                              <p:pRg st="1" end="1"/>
                                            </p:txEl>
                                          </p:spTgt>
                                        </p:tgtEl>
                                      </p:cBhvr>
                                    </p:animEffect>
                                  </p:childTnLst>
                                </p:cTn>
                              </p:par>
                            </p:childTnLst>
                          </p:cTn>
                        </p:par>
                      </p:childTnLst>
                    </p:cTn>
                  </p:par>
                  <p:par>
                    <p:cTn id="25" fill="hold">
                      <p:stCondLst>
                        <p:cond delay="indefinite"/>
                      </p:stCondLst>
                      <p:childTnLst>
                        <p:par>
                          <p:cTn id="26" fill="hold">
                            <p:stCondLst>
                              <p:cond delay="0"/>
                            </p:stCondLst>
                            <p:childTnLst>
                              <p:par>
                                <p:cTn id="27" presetID="16" presetClass="entr" presetSubtype="21" fill="hold" grpId="0" nodeType="clickEffect">
                                  <p:stCondLst>
                                    <p:cond delay="0"/>
                                  </p:stCondLst>
                                  <p:childTnLst>
                                    <p:set>
                                      <p:cBhvr>
                                        <p:cTn id="28" dur="1" fill="hold">
                                          <p:stCondLst>
                                            <p:cond delay="0"/>
                                          </p:stCondLst>
                                        </p:cTn>
                                        <p:tgtEl>
                                          <p:spTgt spid="3">
                                            <p:txEl>
                                              <p:pRg st="2" end="2"/>
                                            </p:txEl>
                                          </p:spTgt>
                                        </p:tgtEl>
                                        <p:attrNameLst>
                                          <p:attrName>style.visibility</p:attrName>
                                        </p:attrNameLst>
                                      </p:cBhvr>
                                      <p:to>
                                        <p:strVal val="visible"/>
                                      </p:to>
                                    </p:set>
                                    <p:animEffect transition="in" filter="barn(inVertical)">
                                      <p:cBhvr>
                                        <p:cTn id="29"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1"/>
      <p:bldP spid="6" grpId="2"/>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ltLang="en-US"/>
          </a:p>
        </p:txBody>
      </p:sp>
      <p:pic>
        <p:nvPicPr>
          <p:cNvPr id="4" name="Content Placeholder 3" descr="â"/>
          <p:cNvPicPr>
            <a:picLocks noGrp="1" noChangeAspect="1"/>
          </p:cNvPicPr>
          <p:nvPr>
            <p:ph idx="1"/>
          </p:nvPr>
        </p:nvPicPr>
        <p:blipFill>
          <a:blip r:embed="rId2"/>
          <a:stretch>
            <a:fillRect/>
          </a:stretch>
        </p:blipFill>
        <p:spPr>
          <a:xfrm>
            <a:off x="543560" y="90170"/>
            <a:ext cx="11104880" cy="6677025"/>
          </a:xfrm>
          <a:prstGeom prst="rect">
            <a:avLst/>
          </a:prstGeom>
        </p:spPr>
      </p:pic>
      <p:sp>
        <p:nvSpPr>
          <p:cNvPr id="5" name="Text Box 4"/>
          <p:cNvSpPr txBox="1"/>
          <p:nvPr/>
        </p:nvSpPr>
        <p:spPr>
          <a:xfrm>
            <a:off x="2995930" y="6245225"/>
            <a:ext cx="6567170" cy="521970"/>
          </a:xfrm>
          <a:prstGeom prst="rect">
            <a:avLst/>
          </a:prstGeom>
          <a:noFill/>
          <a:ln w="9525">
            <a:noFill/>
          </a:ln>
        </p:spPr>
        <p:txBody>
          <a:bodyPr wrap="square">
            <a:spAutoFit/>
          </a:bodyPr>
          <a:lstStyle/>
          <a:p>
            <a:pPr indent="0"/>
            <a:r>
              <a:rPr lang="en-US" sz="2800" b="1">
                <a:solidFill>
                  <a:srgbClr val="FF0000"/>
                </a:solidFill>
                <a:latin typeface="Times New Roman" panose="02020603050405020304" pitchFamily="18" charset="0"/>
                <a:cs typeface="Calibri" panose="020F0502020204030204" charset="0"/>
              </a:rPr>
              <a:t>Sơ đồ lịch sử nhà nước Ai Cập cổ đại</a:t>
            </a:r>
            <a:endParaRPr lang="en-US" altLang="en-US" sz="2800" b="1">
              <a:solidFill>
                <a:srgbClr val="FF0000"/>
              </a:solidFill>
              <a:latin typeface="Times New Roman" panose="02020603050405020304" pitchFamily="18" charset="0"/>
              <a:cs typeface="Calibri" panose="020F0502020204030204" charset="0"/>
            </a:endParaRPr>
          </a:p>
        </p:txBody>
      </p:sp>
    </p:spTree>
  </p:cSld>
  <p:clrMapOvr>
    <a:masterClrMapping/>
  </p:clrMapOvr>
  <p:transition advTm="7711">
    <p:wheel spokes="8"/>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ltLang="en-US" sz="3200">
              <a:latin typeface="Times New Roman" panose="02020603050405020304" pitchFamily="18" charset="0"/>
              <a:cs typeface="Times New Roman" panose="02020603050405020304" pitchFamily="18" charset="0"/>
            </a:endParaRPr>
          </a:p>
        </p:txBody>
      </p:sp>
      <p:pic>
        <p:nvPicPr>
          <p:cNvPr id="5" name="Content Placeholder 4"/>
          <p:cNvPicPr>
            <a:picLocks noGrp="1" noChangeAspect="1"/>
          </p:cNvPicPr>
          <p:nvPr>
            <p:ph idx="1"/>
          </p:nvPr>
        </p:nvPicPr>
        <p:blipFill>
          <a:blip r:embed="rId2"/>
          <a:stretch>
            <a:fillRect/>
          </a:stretch>
        </p:blipFill>
        <p:spPr>
          <a:xfrm>
            <a:off x="4491355" y="1196340"/>
            <a:ext cx="7620000" cy="4160520"/>
          </a:xfrm>
          <a:prstGeom prst="rect">
            <a:avLst/>
          </a:prstGeom>
        </p:spPr>
      </p:pic>
      <p:pic>
        <p:nvPicPr>
          <p:cNvPr id="4" name="Picture 3"/>
          <p:cNvPicPr/>
          <p:nvPr/>
        </p:nvPicPr>
        <p:blipFill>
          <a:blip r:embed="rId3"/>
          <a:stretch>
            <a:fillRect/>
          </a:stretch>
        </p:blipFill>
        <p:spPr>
          <a:xfrm>
            <a:off x="254000" y="983615"/>
            <a:ext cx="4237355" cy="4434840"/>
          </a:xfrm>
          <a:prstGeom prst="rect">
            <a:avLst/>
          </a:prstGeom>
          <a:noFill/>
          <a:ln w="9525">
            <a:noFill/>
          </a:ln>
        </p:spPr>
      </p:pic>
      <p:sp>
        <p:nvSpPr>
          <p:cNvPr id="6" name="Text Box 5"/>
          <p:cNvSpPr txBox="1"/>
          <p:nvPr/>
        </p:nvSpPr>
        <p:spPr>
          <a:xfrm>
            <a:off x="1673225" y="5801995"/>
            <a:ext cx="8413750" cy="521970"/>
          </a:xfrm>
          <a:prstGeom prst="rect">
            <a:avLst/>
          </a:prstGeom>
          <a:noFill/>
        </p:spPr>
        <p:txBody>
          <a:bodyPr wrap="none" rtlCol="0">
            <a:spAutoFit/>
          </a:bodyPr>
          <a:lstStyle/>
          <a:p>
            <a:r>
              <a:rPr lang="en-US" altLang="en-GB" sz="2800" b="1">
                <a:latin typeface="Times New Roman" panose="02020603050405020304" pitchFamily="18" charset="0"/>
                <a:cs typeface="Times New Roman" panose="02020603050405020304" pitchFamily="18" charset="0"/>
              </a:rPr>
              <a:t>Vua Na-mơ (Mê-nét) vị vua đầu tiên của Ai Cập cổ đại</a:t>
            </a:r>
          </a:p>
        </p:txBody>
      </p:sp>
    </p:spTree>
  </p:cSld>
  <p:clrMapOvr>
    <a:masterClrMapping/>
  </p:clrMapOvr>
  <p:transition advTm="7308">
    <p:newsfla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linds(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6" grpId="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en-US" sz="4000" b="1" dirty="0" smtClean="0">
                <a:solidFill>
                  <a:srgbClr val="FF3300"/>
                </a:solidFill>
                <a:latin typeface="Times New Roman" panose="02020603050405020304" pitchFamily="18" charset="0"/>
                <a:cs typeface="Arial" panose="020B0604020202020204" pitchFamily="34" charset="0"/>
              </a:rPr>
              <a:t>BÀI 6:</a:t>
            </a:r>
            <a:r>
              <a:rPr lang="vi-VN" altLang="en-US" sz="4000" b="1" dirty="0" smtClean="0">
                <a:solidFill>
                  <a:srgbClr val="FF3300"/>
                </a:solidFill>
                <a:latin typeface="Times New Roman" panose="02020603050405020304" pitchFamily="18" charset="0"/>
                <a:cs typeface="Arial" panose="020B0604020202020204" pitchFamily="34" charset="0"/>
              </a:rPr>
              <a:t> </a:t>
            </a:r>
            <a:r>
              <a:rPr lang="en-US" altLang="vi-VN" sz="4000" b="1" dirty="0">
                <a:solidFill>
                  <a:srgbClr val="FF3300"/>
                </a:solidFill>
                <a:latin typeface="Times New Roman" panose="02020603050405020304" pitchFamily="18" charset="0"/>
                <a:cs typeface="Arial" panose="020B0604020202020204" pitchFamily="34" charset="0"/>
              </a:rPr>
              <a:t>AI 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4" name="Title 3"/>
          <p:cNvSpPr>
            <a:spLocks noGrp="1"/>
          </p:cNvSpPr>
          <p:nvPr>
            <p:ph type="title"/>
          </p:nvPr>
        </p:nvSpPr>
        <p:spPr>
          <a:xfrm>
            <a:off x="838200" y="788035"/>
            <a:ext cx="10515600" cy="1325563"/>
          </a:xfrm>
        </p:spPr>
        <p:txBody>
          <a:bodyPr>
            <a:normAutofit/>
          </a:body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 </a:t>
            </a:r>
            <a:r>
              <a:rPr lang="en-US" altLang="en-GB"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smtClean="0">
                <a:solidFill>
                  <a:srgbClr val="0070C0"/>
                </a:solidFill>
                <a:latin typeface="Times New Roman" panose="02020603050405020304" pitchFamily="18" charset="0"/>
                <a:cs typeface="Times New Roman" panose="02020603050405020304" pitchFamily="18" charset="0"/>
                <a:sym typeface="+mn-ea"/>
              </a:rPr>
              <a:t>nhiên</a:t>
            </a:r>
            <a:endParaRPr lang="en-US" altLang="en-GB" b="1" dirty="0">
              <a:solidFill>
                <a:srgbClr val="0070C0"/>
              </a:solidFill>
              <a:latin typeface="Times New Roman" panose="02020603050405020304" pitchFamily="18" charset="0"/>
              <a:cs typeface="Times New Roman" panose="02020603050405020304" pitchFamily="18" charset="0"/>
              <a:sym typeface="+mn-ea"/>
            </a:endParaRPr>
          </a:p>
        </p:txBody>
      </p:sp>
      <p:sp>
        <p:nvSpPr>
          <p:cNvPr id="6" name="Title 1"/>
          <p:cNvSpPr>
            <a:spLocks noGrp="1"/>
          </p:cNvSpPr>
          <p:nvPr/>
        </p:nvSpPr>
        <p:spPr>
          <a:xfrm>
            <a:off x="838835" y="2113915"/>
            <a:ext cx="10515600" cy="1024255"/>
          </a:xfrm>
          <a:prstGeom prst="rect">
            <a:avLst/>
          </a:prstGeom>
        </p:spPr>
        <p:txBody>
          <a:bodyPr vert="horz" lIns="91440" tIns="45720" rIns="91440" bIns="45720" rtlCol="0" anchor="ctr">
            <a:normAutofit fontScale="9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II. </a:t>
            </a:r>
            <a:r>
              <a:rPr lang="en-US" altLang="en-GB" b="1" dirty="0" err="1">
                <a:solidFill>
                  <a:srgbClr val="0070C0"/>
                </a:solidFill>
                <a:latin typeface="Times New Roman" panose="02020603050405020304" pitchFamily="18" charset="0"/>
                <a:cs typeface="Times New Roman" panose="02020603050405020304" pitchFamily="18" charset="0"/>
                <a:sym typeface="+mn-ea"/>
              </a:rPr>
              <a:t>Qúa</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trình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lập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nhà</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nước</a:t>
            </a:r>
            <a:r>
              <a:rPr lang="en-US" altLang="en-GB" b="1" dirty="0">
                <a:solidFill>
                  <a:srgbClr val="0070C0"/>
                </a:solidFill>
                <a:latin typeface="Times New Roman" panose="02020603050405020304" pitchFamily="18" charset="0"/>
                <a:cs typeface="Times New Roman" panose="02020603050405020304" pitchFamily="18" charset="0"/>
                <a:sym typeface="+mn-ea"/>
              </a:rPr>
              <a:t> Ai </a:t>
            </a:r>
            <a:r>
              <a:rPr lang="en-US" altLang="en-GB" b="1" dirty="0" err="1">
                <a:solidFill>
                  <a:srgbClr val="0070C0"/>
                </a:solidFill>
                <a:latin typeface="Times New Roman" panose="02020603050405020304" pitchFamily="18" charset="0"/>
                <a:cs typeface="Times New Roman" panose="02020603050405020304" pitchFamily="18" charset="0"/>
                <a:sym typeface="+mn-ea"/>
              </a:rPr>
              <a:t>Cập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cổ</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đại</a:t>
            </a:r>
            <a:r>
              <a:rPr lang="en-US" altLang="en-GB" b="1" dirty="0">
                <a:solidFill>
                  <a:srgbClr val="0070C0"/>
                </a:solidFill>
                <a:latin typeface="Times New Roman" panose="02020603050405020304" pitchFamily="18" charset="0"/>
                <a:cs typeface="Times New Roman" panose="02020603050405020304" pitchFamily="18" charset="0"/>
                <a:sym typeface="+mn-ea"/>
              </a:rPr>
              <a:t> </a:t>
            </a:r>
          </a:p>
        </p:txBody>
      </p:sp>
      <p:sp>
        <p:nvSpPr>
          <p:cNvPr id="2" name="Text Box 1"/>
          <p:cNvSpPr txBox="1"/>
          <p:nvPr/>
        </p:nvSpPr>
        <p:spPr>
          <a:xfrm>
            <a:off x="838835" y="3387090"/>
            <a:ext cx="8730275" cy="707886"/>
          </a:xfrm>
          <a:prstGeom prst="rect">
            <a:avLst/>
          </a:prstGeom>
          <a:noFill/>
        </p:spPr>
        <p:txBody>
          <a:bodyPr wrap="none" rtlCol="0" anchor="t">
            <a:spAutoFit/>
          </a:bodyPr>
          <a:lstStyle/>
          <a:p>
            <a:r>
              <a:rPr lang="en-US" altLang="en-GB" sz="4000" b="1" dirty="0">
                <a:solidFill>
                  <a:srgbClr val="0070C0"/>
                </a:solidFill>
                <a:latin typeface="Times New Roman" panose="02020603050405020304" pitchFamily="18" charset="0"/>
                <a:cs typeface="Times New Roman" panose="02020603050405020304" pitchFamily="18" charset="0"/>
                <a:sym typeface="+mn-ea"/>
              </a:rPr>
              <a:t>III.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Những</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tựu</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văn</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hóa</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tiêu</a:t>
            </a:r>
            <a:r>
              <a:rPr lang="en-US" altLang="en-GB" sz="4000" b="1" dirty="0">
                <a:solidFill>
                  <a:srgbClr val="0070C0"/>
                </a:solidFill>
                <a:latin typeface="Times New Roman" panose="02020603050405020304" pitchFamily="18" charset="0"/>
                <a:cs typeface="Times New Roman" panose="02020603050405020304" pitchFamily="18" charset="0"/>
                <a:sym typeface="+mn-ea"/>
              </a:rPr>
              <a:t> </a:t>
            </a:r>
            <a:r>
              <a:rPr lang="en-US" altLang="en-GB" sz="4000" b="1" dirty="0" err="1">
                <a:solidFill>
                  <a:srgbClr val="0070C0"/>
                </a:solidFill>
                <a:latin typeface="Times New Roman" panose="02020603050405020304" pitchFamily="18" charset="0"/>
                <a:cs typeface="Times New Roman" panose="02020603050405020304" pitchFamily="18" charset="0"/>
                <a:sym typeface="+mn-ea"/>
              </a:rPr>
              <a:t>biểu</a:t>
            </a:r>
            <a:endParaRPr lang="en-US" altLang="en-GB" sz="4000" b="1" dirty="0">
              <a:solidFill>
                <a:srgbClr val="0070C0"/>
              </a:solidFill>
              <a:latin typeface="Times New Roman" panose="02020603050405020304" pitchFamily="18" charset="0"/>
              <a:cs typeface="Times New Roman" panose="02020603050405020304" pitchFamily="18" charset="0"/>
              <a:sym typeface="+mn-ea"/>
            </a:endParaRPr>
          </a:p>
        </p:txBody>
      </p:sp>
      <p:sp>
        <p:nvSpPr>
          <p:cNvPr id="100" name="Text Box 99"/>
          <p:cNvSpPr txBox="1"/>
          <p:nvPr/>
        </p:nvSpPr>
        <p:spPr>
          <a:xfrm>
            <a:off x="838200" y="4547235"/>
            <a:ext cx="10819765" cy="1568450"/>
          </a:xfrm>
          <a:prstGeom prst="rect">
            <a:avLst/>
          </a:prstGeom>
          <a:noFill/>
          <a:ln w="9525">
            <a:noFill/>
          </a:ln>
        </p:spPr>
        <p:txBody>
          <a:bodyPr wrap="square">
            <a:spAutoFit/>
          </a:bodyPr>
          <a:lstStyle/>
          <a:p>
            <a:pPr indent="0"/>
            <a:r>
              <a:rPr lang="en-US" sz="3200" b="0" dirty="0" err="1">
                <a:solidFill>
                  <a:srgbClr val="FF0000"/>
                </a:solidFill>
                <a:latin typeface="Times New Roman" panose="02020603050405020304" pitchFamily="18" charset="0"/>
                <a:cs typeface="Calibri" panose="020F0502020204030204" charset="0"/>
              </a:rPr>
              <a:t>Các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em</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hãy</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đọc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thông</a:t>
            </a:r>
            <a:r>
              <a:rPr lang="en-US" sz="3200" b="0" dirty="0">
                <a:solidFill>
                  <a:srgbClr val="FF0000"/>
                </a:solidFill>
                <a:latin typeface="Times New Roman" panose="02020603050405020304" pitchFamily="18" charset="0"/>
                <a:cs typeface="Calibri" panose="020F0502020204030204" charset="0"/>
              </a:rPr>
              <a:t> tin </a:t>
            </a:r>
            <a:r>
              <a:rPr lang="en-US" sz="3200" b="0" dirty="0" err="1">
                <a:solidFill>
                  <a:srgbClr val="FF0000"/>
                </a:solidFill>
                <a:latin typeface="Times New Roman" panose="02020603050405020304" pitchFamily="18" charset="0"/>
                <a:cs typeface="Calibri" panose="020F0502020204030204" charset="0"/>
              </a:rPr>
              <a:t>mục</a:t>
            </a:r>
            <a:r>
              <a:rPr lang="en-US" sz="3200" b="0" dirty="0">
                <a:solidFill>
                  <a:srgbClr val="FF0000"/>
                </a:solidFill>
                <a:latin typeface="Times New Roman" panose="02020603050405020304" pitchFamily="18" charset="0"/>
                <a:cs typeface="Calibri" panose="020F0502020204030204" charset="0"/>
              </a:rPr>
              <a:t> III, </a:t>
            </a:r>
            <a:r>
              <a:rPr lang="en-US" sz="3200" b="0" dirty="0" err="1">
                <a:solidFill>
                  <a:srgbClr val="FF0000"/>
                </a:solidFill>
                <a:latin typeface="Times New Roman" panose="02020603050405020304" pitchFamily="18" charset="0"/>
                <a:cs typeface="Calibri" panose="020F0502020204030204" charset="0"/>
              </a:rPr>
              <a:t>quan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sát</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các</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hình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từ</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Hình</a:t>
            </a:r>
            <a:r>
              <a:rPr lang="en-US" sz="3200" b="0" dirty="0">
                <a:solidFill>
                  <a:srgbClr val="FF0000"/>
                </a:solidFill>
                <a:latin typeface="Times New Roman" panose="02020603050405020304" pitchFamily="18" charset="0"/>
                <a:cs typeface="Calibri" panose="020F0502020204030204" charset="0"/>
              </a:rPr>
              <a:t> 6.5 </a:t>
            </a:r>
            <a:r>
              <a:rPr lang="en-US" sz="3200" b="0" dirty="0" err="1">
                <a:solidFill>
                  <a:srgbClr val="FF0000"/>
                </a:solidFill>
                <a:latin typeface="Times New Roman" panose="02020603050405020304" pitchFamily="18" charset="0"/>
                <a:cs typeface="Calibri" panose="020F0502020204030204" charset="0"/>
              </a:rPr>
              <a:t>đến</a:t>
            </a:r>
            <a:r>
              <a:rPr lang="en-US" sz="3200" b="0" dirty="0">
                <a:solidFill>
                  <a:srgbClr val="FF0000"/>
                </a:solidFill>
                <a:latin typeface="Times New Roman" panose="02020603050405020304" pitchFamily="18" charset="0"/>
                <a:cs typeface="Calibri" panose="020F0502020204030204" charset="0"/>
              </a:rPr>
              <a:t> 6.9, </a:t>
            </a:r>
            <a:r>
              <a:rPr lang="en-US" sz="3200" b="0" dirty="0" err="1">
                <a:solidFill>
                  <a:srgbClr val="FF0000"/>
                </a:solidFill>
                <a:latin typeface="Times New Roman" panose="02020603050405020304" pitchFamily="18" charset="0"/>
                <a:cs typeface="Calibri" panose="020F0502020204030204" charset="0"/>
              </a:rPr>
              <a:t>thiết</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kế</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sơ</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đồ</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tư</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duy</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những</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thành</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tựu</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tiêu</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biểu</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của</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văn</a:t>
            </a:r>
            <a:r>
              <a:rPr lang="en-US" sz="3200" b="0" dirty="0">
                <a:solidFill>
                  <a:srgbClr val="FF0000"/>
                </a:solidFill>
                <a:latin typeface="Times New Roman" panose="02020603050405020304" pitchFamily="18" charset="0"/>
                <a:cs typeface="Calibri" panose="020F0502020204030204" charset="0"/>
              </a:rPr>
              <a:t> </a:t>
            </a:r>
            <a:r>
              <a:rPr lang="en-US" sz="3200" b="0" dirty="0" err="1">
                <a:solidFill>
                  <a:srgbClr val="FF0000"/>
                </a:solidFill>
                <a:latin typeface="Times New Roman" panose="02020603050405020304" pitchFamily="18" charset="0"/>
                <a:cs typeface="Calibri" panose="020F0502020204030204" charset="0"/>
              </a:rPr>
              <a:t>hóa</a:t>
            </a:r>
            <a:r>
              <a:rPr lang="en-US" sz="3200" b="0" dirty="0">
                <a:solidFill>
                  <a:srgbClr val="FF0000"/>
                </a:solidFill>
                <a:latin typeface="Times New Roman" panose="02020603050405020304" pitchFamily="18" charset="0"/>
                <a:cs typeface="Calibri" panose="020F0502020204030204" charset="0"/>
              </a:rPr>
              <a:t> Ai </a:t>
            </a:r>
            <a:r>
              <a:rPr lang="en-US" sz="3200" b="0" dirty="0" err="1">
                <a:solidFill>
                  <a:srgbClr val="FF0000"/>
                </a:solidFill>
                <a:latin typeface="Times New Roman" panose="02020603050405020304" pitchFamily="18" charset="0"/>
                <a:cs typeface="Calibri" panose="020F0502020204030204" charset="0"/>
              </a:rPr>
              <a:t>Cập</a:t>
            </a:r>
            <a:r>
              <a:rPr lang="en-US" sz="3200" b="0" dirty="0">
                <a:solidFill>
                  <a:srgbClr val="FF0000"/>
                </a:solidFill>
                <a:latin typeface="Times New Roman" panose="02020603050405020304" pitchFamily="18" charset="0"/>
                <a:cs typeface="Calibri" panose="020F0502020204030204" charset="0"/>
              </a:rPr>
              <a:t>.</a:t>
            </a:r>
            <a:endParaRPr lang="en-US" altLang="en-US" sz="3200" b="0" dirty="0">
              <a:solidFill>
                <a:srgbClr val="FF0000"/>
              </a:solidFill>
              <a:latin typeface="Times New Roman" panose="02020603050405020304" pitchFamily="18" charset="0"/>
              <a:cs typeface="Calibri" panose="020F0502020204030204" charset="0"/>
            </a:endParaRPr>
          </a:p>
        </p:txBody>
      </p:sp>
    </p:spTree>
    <p:custDataLst>
      <p:tags r:id="rId1"/>
    </p:custDataLst>
  </p:cSld>
  <p:clrMapOvr>
    <a:masterClrMapping/>
  </p:clrMapOvr>
  <p:transition advTm="50212">
    <p:wedg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2"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2" nodeType="clickEffect">
                                  <p:stCondLst>
                                    <p:cond delay="0"/>
                                  </p:stCondLst>
                                  <p:childTnLst>
                                    <p:set>
                                      <p:cBhvr>
                                        <p:cTn id="11" dur="1" fill="hold">
                                          <p:stCondLst>
                                            <p:cond delay="0"/>
                                          </p:stCondLst>
                                        </p:cTn>
                                        <p:tgtEl>
                                          <p:spTgt spid="100"/>
                                        </p:tgtEl>
                                        <p:attrNameLst>
                                          <p:attrName>style.visibility</p:attrName>
                                        </p:attrNameLst>
                                      </p:cBhvr>
                                      <p:to>
                                        <p:strVal val="visible"/>
                                      </p:to>
                                    </p:set>
                                    <p:anim calcmode="lin" valueType="num">
                                      <p:cBhvr>
                                        <p:cTn id="12" dur="500" fill="hold"/>
                                        <p:tgtEl>
                                          <p:spTgt spid="100"/>
                                        </p:tgtEl>
                                        <p:attrNameLst>
                                          <p:attrName>ppt_w</p:attrName>
                                        </p:attrNameLst>
                                      </p:cBhvr>
                                      <p:tavLst>
                                        <p:tav tm="0">
                                          <p:val>
                                            <p:fltVal val="0"/>
                                          </p:val>
                                        </p:tav>
                                        <p:tav tm="100000">
                                          <p:val>
                                            <p:strVal val="#ppt_w"/>
                                          </p:val>
                                        </p:tav>
                                      </p:tavLst>
                                    </p:anim>
                                    <p:anim calcmode="lin" valueType="num">
                                      <p:cBhvr>
                                        <p:cTn id="13" dur="500" fill="hold"/>
                                        <p:tgtEl>
                                          <p:spTgt spid="100"/>
                                        </p:tgtEl>
                                        <p:attrNameLst>
                                          <p:attrName>ppt_h</p:attrName>
                                        </p:attrNameLst>
                                      </p:cBhvr>
                                      <p:tavLst>
                                        <p:tav tm="0">
                                          <p:val>
                                            <p:fltVal val="0"/>
                                          </p:val>
                                        </p:tav>
                                        <p:tav tm="100000">
                                          <p:val>
                                            <p:strVal val="#ppt_h"/>
                                          </p:val>
                                        </p:tav>
                                      </p:tavLst>
                                    </p:anim>
                                    <p:animEffect transition="in" filter="fade">
                                      <p:cBhvr>
                                        <p:cTn id="14" dur="500"/>
                                        <p:tgtEl>
                                          <p:spTgt spid="10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1"/>
      <p:bldP spid="2" grpId="2"/>
      <p:bldP spid="100" grpId="1"/>
      <p:bldP spid="100" grpId="2"/>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EBA8FF07-853C-4BEB-B8B7-FCDC163E8846}"/>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xmlns="" id="{92B8CB2A-D976-4D32-8F07-B4F39B2D99E4}"/>
              </a:ext>
            </a:extLst>
          </p:cNvPr>
          <p:cNvSpPr>
            <a:spLocks noGrp="1"/>
          </p:cNvSpPr>
          <p:nvPr>
            <p:ph idx="1"/>
          </p:nvPr>
        </p:nvSpPr>
        <p:spPr/>
        <p:txBody>
          <a:bodyPr/>
          <a:lstStyle/>
          <a:p>
            <a:endParaRPr lang="en-US"/>
          </a:p>
        </p:txBody>
      </p:sp>
      <p:pic>
        <p:nvPicPr>
          <p:cNvPr id="4" name="Picture 61" descr="C:\Users\HP\OneDrive\Desktop\Screenshot_44.png">
            <a:extLst>
              <a:ext uri="{FF2B5EF4-FFF2-40B4-BE49-F238E27FC236}">
                <a16:creationId xmlns:a16="http://schemas.microsoft.com/office/drawing/2014/main" xmlns="" id="{85968B66-066C-477A-A4AB-E4A2882F9EF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a:xfrm>
            <a:off x="3307503" y="44433"/>
            <a:ext cx="3958332" cy="3218440"/>
          </a:xfrm>
          <a:prstGeom prst="rect">
            <a:avLst/>
          </a:prstGeom>
          <a:noFill/>
          <a:ln>
            <a:noFill/>
          </a:ln>
        </p:spPr>
      </p:pic>
      <p:pic>
        <p:nvPicPr>
          <p:cNvPr id="5" name="Content Placeholder 2" descr="7">
            <a:extLst>
              <a:ext uri="{FF2B5EF4-FFF2-40B4-BE49-F238E27FC236}">
                <a16:creationId xmlns:a16="http://schemas.microsoft.com/office/drawing/2014/main" xmlns="" id="{800A73B0-5B95-416B-B338-4FDF2D41922A}"/>
              </a:ext>
            </a:extLst>
          </p:cNvPr>
          <p:cNvPicPr>
            <a:picLocks noChangeAspect="1"/>
          </p:cNvPicPr>
          <p:nvPr/>
        </p:nvPicPr>
        <p:blipFill>
          <a:blip r:embed="rId3"/>
          <a:stretch>
            <a:fillRect/>
          </a:stretch>
        </p:blipFill>
        <p:spPr>
          <a:xfrm>
            <a:off x="230672" y="2199809"/>
            <a:ext cx="3379797" cy="920911"/>
          </a:xfrm>
          <a:prstGeom prst="rect">
            <a:avLst/>
          </a:prstGeom>
        </p:spPr>
      </p:pic>
      <p:pic>
        <p:nvPicPr>
          <p:cNvPr id="6" name="Content Placeholder 6">
            <a:extLst>
              <a:ext uri="{FF2B5EF4-FFF2-40B4-BE49-F238E27FC236}">
                <a16:creationId xmlns:a16="http://schemas.microsoft.com/office/drawing/2014/main" xmlns="" id="{30A89144-4DA7-46C2-8525-244CD2ED625D}"/>
              </a:ext>
            </a:extLst>
          </p:cNvPr>
          <p:cNvPicPr>
            <a:picLocks noChangeAspect="1"/>
          </p:cNvPicPr>
          <p:nvPr/>
        </p:nvPicPr>
        <p:blipFill>
          <a:blip r:embed="rId4"/>
          <a:stretch>
            <a:fillRect/>
          </a:stretch>
        </p:blipFill>
        <p:spPr>
          <a:xfrm>
            <a:off x="134658" y="3142650"/>
            <a:ext cx="6712077" cy="3670917"/>
          </a:xfrm>
          <a:prstGeom prst="rect">
            <a:avLst/>
          </a:prstGeom>
        </p:spPr>
      </p:pic>
      <p:pic>
        <p:nvPicPr>
          <p:cNvPr id="7" name="Content Placeholder 4">
            <a:extLst>
              <a:ext uri="{FF2B5EF4-FFF2-40B4-BE49-F238E27FC236}">
                <a16:creationId xmlns:a16="http://schemas.microsoft.com/office/drawing/2014/main" xmlns="" id="{928BDE84-DBF5-4C32-B256-631528403D4E}"/>
              </a:ext>
            </a:extLst>
          </p:cNvPr>
          <p:cNvPicPr>
            <a:picLocks noChangeAspect="1"/>
          </p:cNvPicPr>
          <p:nvPr/>
        </p:nvPicPr>
        <p:blipFill>
          <a:blip r:embed="rId5"/>
          <a:stretch>
            <a:fillRect/>
          </a:stretch>
        </p:blipFill>
        <p:spPr>
          <a:xfrm>
            <a:off x="6846736" y="15974"/>
            <a:ext cx="5345264" cy="6404931"/>
          </a:xfrm>
          <a:prstGeom prst="rect">
            <a:avLst/>
          </a:prstGeom>
        </p:spPr>
      </p:pic>
    </p:spTree>
    <p:extLst>
      <p:ext uri="{BB962C8B-B14F-4D97-AF65-F5344CB8AC3E}">
        <p14:creationId xmlns:p14="http://schemas.microsoft.com/office/powerpoint/2010/main" val="262096006"/>
      </p:ext>
    </p:extLst>
  </p:cSld>
  <p:clrMapOvr>
    <a:masterClrMapping/>
  </p:clrMapOvr>
  <mc:AlternateContent xmlns:mc="http://schemas.openxmlformats.org/markup-compatibility/2006" xmlns:p14="http://schemas.microsoft.com/office/powerpoint/2010/main">
    <mc:Choice Requires="p14">
      <p:transition spd="slow" p14:dur="2000" advTm="10098"/>
    </mc:Choice>
    <mc:Fallback xmlns="">
      <p:transition spd="slow" advTm="10098"/>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dirty="0"/>
          </a:p>
        </p:txBody>
      </p:sp>
      <p:grpSp>
        <p:nvGrpSpPr>
          <p:cNvPr id="4" name="Page"/>
          <p:cNvGrpSpPr/>
          <p:nvPr/>
        </p:nvGrpSpPr>
        <p:grpSpPr>
          <a:xfrm>
            <a:off x="204186" y="106533"/>
            <a:ext cx="11783981" cy="6181910"/>
            <a:chOff x="-87658" y="-135028"/>
            <a:chExt cx="4830223" cy="3270028"/>
          </a:xfrm>
        </p:grpSpPr>
        <p:sp>
          <p:nvSpPr>
            <p:cNvPr id="5" name="MMConnector"/>
            <p:cNvSpPr/>
            <p:nvPr/>
          </p:nvSpPr>
          <p:spPr>
            <a:xfrm>
              <a:off x="1682775" y="895800"/>
              <a:ext cx="1499411" cy="895200"/>
            </a:xfrm>
            <a:custGeom>
              <a:avLst/>
              <a:gdLst/>
              <a:ahLst/>
              <a:cxnLst/>
              <a:rect l="0" t="0" r="0" b="0"/>
              <a:pathLst>
                <a:path w="1499411" h="895200" fill="none">
                  <a:moveTo>
                    <a:pt x="-734486" y="318600"/>
                  </a:moveTo>
                  <a:cubicBezTo>
                    <a:pt x="-600407" y="-227607"/>
                    <a:pt x="-33486" y="-576600"/>
                    <a:pt x="764925" y="-576600"/>
                  </a:cubicBezTo>
                </a:path>
              </a:pathLst>
            </a:custGeom>
            <a:noFill/>
            <a:ln w="18000" cap="rnd">
              <a:solidFill>
                <a:srgbClr val="6B74B7"/>
              </a:solidFill>
              <a:round/>
            </a:ln>
          </p:spPr>
        </p:sp>
        <p:sp>
          <p:nvSpPr>
            <p:cNvPr id="6" name="MMConnector"/>
            <p:cNvSpPr/>
            <p:nvPr/>
          </p:nvSpPr>
          <p:spPr>
            <a:xfrm>
              <a:off x="3188132" y="2168036"/>
              <a:ext cx="210000" cy="99600"/>
            </a:xfrm>
            <a:custGeom>
              <a:avLst/>
              <a:gdLst/>
              <a:ahLst/>
              <a:cxnLst/>
              <a:rect l="0" t="0" r="0" b="0"/>
              <a:pathLst>
                <a:path w="210000" h="99600" fill="none">
                  <a:moveTo>
                    <a:pt x="-105000" y="-49800"/>
                  </a:moveTo>
                  <a:cubicBezTo>
                    <a:pt x="-105000" y="9960"/>
                    <a:pt x="-21000" y="49800"/>
                    <a:pt x="105000" y="49800"/>
                  </a:cubicBezTo>
                </a:path>
              </a:pathLst>
            </a:custGeom>
            <a:noFill/>
            <a:ln w="6000" cap="rnd">
              <a:solidFill>
                <a:srgbClr val="EF6653"/>
              </a:solidFill>
              <a:round/>
            </a:ln>
          </p:spPr>
        </p:sp>
        <p:sp>
          <p:nvSpPr>
            <p:cNvPr id="7" name="MMConnector"/>
            <p:cNvSpPr/>
            <p:nvPr/>
          </p:nvSpPr>
          <p:spPr>
            <a:xfrm>
              <a:off x="3207706" y="2003531"/>
              <a:ext cx="210000" cy="99600"/>
            </a:xfrm>
            <a:custGeom>
              <a:avLst/>
              <a:gdLst/>
              <a:ahLst/>
              <a:cxnLst/>
              <a:rect l="0" t="0" r="0" b="0"/>
              <a:pathLst>
                <a:path w="210000" h="99600" fill="none">
                  <a:moveTo>
                    <a:pt x="-105000" y="49800"/>
                  </a:moveTo>
                  <a:cubicBezTo>
                    <a:pt x="-105000" y="-9960"/>
                    <a:pt x="-21000" y="-49800"/>
                    <a:pt x="105000" y="-49800"/>
                  </a:cubicBezTo>
                </a:path>
              </a:pathLst>
            </a:custGeom>
            <a:noFill/>
            <a:ln w="6000" cap="rnd">
              <a:solidFill>
                <a:srgbClr val="EF6653"/>
              </a:solidFill>
              <a:round/>
            </a:ln>
          </p:spPr>
        </p:sp>
        <p:sp>
          <p:nvSpPr>
            <p:cNvPr id="8" name="MMConnector"/>
            <p:cNvSpPr/>
            <p:nvPr/>
          </p:nvSpPr>
          <p:spPr>
            <a:xfrm>
              <a:off x="1682775" y="1755300"/>
              <a:ext cx="1390317" cy="307800"/>
            </a:xfrm>
            <a:custGeom>
              <a:avLst/>
              <a:gdLst/>
              <a:ahLst/>
              <a:cxnLst/>
              <a:rect l="0" t="0" r="0" b="0"/>
              <a:pathLst>
                <a:path w="1390317" h="307800" fill="none">
                  <a:moveTo>
                    <a:pt x="-625392" y="-24900"/>
                  </a:moveTo>
                  <a:cubicBezTo>
                    <a:pt x="-394875" y="166362"/>
                    <a:pt x="106249" y="282900"/>
                    <a:pt x="764925" y="282900"/>
                  </a:cubicBezTo>
                </a:path>
              </a:pathLst>
            </a:custGeom>
            <a:noFill/>
            <a:ln w="18000" cap="rnd">
              <a:solidFill>
                <a:srgbClr val="EF6653"/>
              </a:solidFill>
              <a:round/>
            </a:ln>
          </p:spPr>
        </p:sp>
        <p:sp>
          <p:nvSpPr>
            <p:cNvPr id="9" name="MMConnector"/>
            <p:cNvSpPr/>
            <p:nvPr/>
          </p:nvSpPr>
          <p:spPr>
            <a:xfrm>
              <a:off x="3112978" y="1329704"/>
              <a:ext cx="232051" cy="144748"/>
            </a:xfrm>
            <a:custGeom>
              <a:avLst/>
              <a:gdLst/>
              <a:ahLst/>
              <a:cxnLst/>
              <a:rect l="0" t="0" r="0" b="0"/>
              <a:pathLst>
                <a:path w="210000" h="144600" fill="none">
                  <a:moveTo>
                    <a:pt x="-105000" y="-72300"/>
                  </a:moveTo>
                  <a:cubicBezTo>
                    <a:pt x="-105000" y="14460"/>
                    <a:pt x="-21000" y="72300"/>
                    <a:pt x="105000" y="72300"/>
                  </a:cubicBezTo>
                </a:path>
              </a:pathLst>
            </a:custGeom>
            <a:noFill/>
            <a:ln w="6000" cap="rnd">
              <a:solidFill>
                <a:srgbClr val="0199AE"/>
              </a:solidFill>
              <a:round/>
            </a:ln>
          </p:spPr>
        </p:sp>
        <p:sp>
          <p:nvSpPr>
            <p:cNvPr id="10" name="MMConnector"/>
            <p:cNvSpPr/>
            <p:nvPr/>
          </p:nvSpPr>
          <p:spPr>
            <a:xfrm>
              <a:off x="3112978" y="1167031"/>
              <a:ext cx="232051" cy="162673"/>
            </a:xfrm>
            <a:custGeom>
              <a:avLst/>
              <a:gdLst/>
              <a:ahLst/>
              <a:cxnLst/>
              <a:rect l="0" t="0" r="0" b="0"/>
              <a:pathLst>
                <a:path w="210000" h="144600" fill="none">
                  <a:moveTo>
                    <a:pt x="-105000" y="72300"/>
                  </a:moveTo>
                  <a:cubicBezTo>
                    <a:pt x="-105000" y="-14460"/>
                    <a:pt x="-21000" y="-72300"/>
                    <a:pt x="105000" y="-72300"/>
                  </a:cubicBezTo>
                </a:path>
              </a:pathLst>
            </a:custGeom>
            <a:noFill/>
            <a:ln w="6000" cap="rnd">
              <a:solidFill>
                <a:srgbClr val="0199AE"/>
              </a:solidFill>
              <a:round/>
            </a:ln>
          </p:spPr>
        </p:sp>
        <p:sp>
          <p:nvSpPr>
            <p:cNvPr id="11" name="MMConnector"/>
            <p:cNvSpPr/>
            <p:nvPr/>
          </p:nvSpPr>
          <p:spPr>
            <a:xfrm>
              <a:off x="2978078" y="568797"/>
              <a:ext cx="210000" cy="199200"/>
            </a:xfrm>
            <a:custGeom>
              <a:avLst/>
              <a:gdLst/>
              <a:ahLst/>
              <a:cxnLst/>
              <a:rect l="0" t="0" r="0" b="0"/>
              <a:pathLst>
                <a:path w="210000" h="199200" fill="none">
                  <a:moveTo>
                    <a:pt x="-105000" y="-99600"/>
                  </a:moveTo>
                  <a:cubicBezTo>
                    <a:pt x="-105000" y="19920"/>
                    <a:pt x="-21000" y="99600"/>
                    <a:pt x="105000" y="99600"/>
                  </a:cubicBezTo>
                </a:path>
              </a:pathLst>
            </a:custGeom>
            <a:noFill/>
            <a:ln w="6000" cap="rnd">
              <a:solidFill>
                <a:srgbClr val="6B74B7"/>
              </a:solidFill>
              <a:round/>
            </a:ln>
          </p:spPr>
        </p:sp>
        <p:sp>
          <p:nvSpPr>
            <p:cNvPr id="12" name="MMConnector"/>
            <p:cNvSpPr/>
            <p:nvPr/>
          </p:nvSpPr>
          <p:spPr>
            <a:xfrm>
              <a:off x="3137914" y="345646"/>
              <a:ext cx="507295" cy="64987"/>
            </a:xfrm>
            <a:custGeom>
              <a:avLst/>
              <a:gdLst/>
              <a:ahLst/>
              <a:cxnLst/>
              <a:rect l="0" t="0" r="0" b="0"/>
              <a:pathLst>
                <a:path w="210000" h="45000" fill="none">
                  <a:moveTo>
                    <a:pt x="-105000" y="22500"/>
                  </a:moveTo>
                  <a:cubicBezTo>
                    <a:pt x="-105000" y="-4500"/>
                    <a:pt x="-21000" y="-22500"/>
                    <a:pt x="105000" y="-22500"/>
                  </a:cubicBezTo>
                </a:path>
              </a:pathLst>
            </a:custGeom>
            <a:noFill/>
            <a:ln w="6000" cap="rnd">
              <a:solidFill>
                <a:srgbClr val="6B74B7"/>
              </a:solidFill>
              <a:round/>
            </a:ln>
          </p:spPr>
        </p:sp>
        <p:sp>
          <p:nvSpPr>
            <p:cNvPr id="13" name="MMConnector"/>
            <p:cNvSpPr/>
            <p:nvPr/>
          </p:nvSpPr>
          <p:spPr>
            <a:xfrm>
              <a:off x="3017074" y="197082"/>
              <a:ext cx="381265" cy="244178"/>
            </a:xfrm>
            <a:custGeom>
              <a:avLst/>
              <a:gdLst/>
              <a:ahLst/>
              <a:cxnLst/>
              <a:rect l="0" t="0" r="0" b="0"/>
              <a:pathLst>
                <a:path w="210000" h="244200" fill="none">
                  <a:moveTo>
                    <a:pt x="-105000" y="122100"/>
                  </a:moveTo>
                  <a:cubicBezTo>
                    <a:pt x="-105000" y="-24420"/>
                    <a:pt x="-21000" y="-122100"/>
                    <a:pt x="105000" y="-122100"/>
                  </a:cubicBezTo>
                </a:path>
              </a:pathLst>
            </a:custGeom>
            <a:noFill/>
            <a:ln w="6000" cap="rnd">
              <a:solidFill>
                <a:srgbClr val="6B74B7"/>
              </a:solidFill>
              <a:round/>
            </a:ln>
          </p:spPr>
        </p:sp>
        <p:sp>
          <p:nvSpPr>
            <p:cNvPr id="14" name="MMConnector"/>
            <p:cNvSpPr/>
            <p:nvPr/>
          </p:nvSpPr>
          <p:spPr>
            <a:xfrm>
              <a:off x="1682775" y="1391123"/>
              <a:ext cx="724311" cy="21963"/>
            </a:xfrm>
            <a:custGeom>
              <a:avLst/>
              <a:gdLst/>
              <a:ahLst/>
              <a:cxnLst/>
              <a:rect l="0" t="0" r="0" b="0"/>
              <a:pathLst>
                <a:path w="724311" h="21963" fill="none">
                  <a:moveTo>
                    <a:pt x="40614" y="-88737"/>
                  </a:moveTo>
                  <a:cubicBezTo>
                    <a:pt x="250220" y="-103000"/>
                    <a:pt x="494272" y="-110700"/>
                    <a:pt x="764925" y="-110700"/>
                  </a:cubicBezTo>
                </a:path>
              </a:pathLst>
            </a:custGeom>
            <a:noFill/>
            <a:ln w="18000" cap="rnd">
              <a:solidFill>
                <a:srgbClr val="0199AE"/>
              </a:solidFill>
              <a:round/>
            </a:ln>
          </p:spPr>
        </p:sp>
        <p:sp>
          <p:nvSpPr>
            <p:cNvPr id="15" name="MMConnector"/>
            <p:cNvSpPr/>
            <p:nvPr/>
          </p:nvSpPr>
          <p:spPr>
            <a:xfrm>
              <a:off x="1682775" y="2112600"/>
              <a:ext cx="1505352" cy="1022400"/>
            </a:xfrm>
            <a:custGeom>
              <a:avLst/>
              <a:gdLst/>
              <a:ahLst/>
              <a:cxnLst/>
              <a:rect l="0" t="0" r="0" b="0"/>
              <a:pathLst>
                <a:path w="1505352" h="1022400" fill="none">
                  <a:moveTo>
                    <a:pt x="-740427" y="-382200"/>
                  </a:moveTo>
                  <a:cubicBezTo>
                    <a:pt x="-617987" y="240564"/>
                    <a:pt x="-45905" y="640200"/>
                    <a:pt x="764925" y="640200"/>
                  </a:cubicBezTo>
                </a:path>
              </a:pathLst>
            </a:custGeom>
            <a:noFill/>
            <a:ln w="18000" cap="rnd">
              <a:solidFill>
                <a:srgbClr val="FEB517"/>
              </a:solidFill>
              <a:round/>
            </a:ln>
          </p:spPr>
        </p:sp>
        <p:sp>
          <p:nvSpPr>
            <p:cNvPr id="16" name="MMConnector"/>
            <p:cNvSpPr/>
            <p:nvPr/>
          </p:nvSpPr>
          <p:spPr>
            <a:xfrm>
              <a:off x="3388800" y="2826726"/>
              <a:ext cx="210000" cy="6000"/>
            </a:xfrm>
            <a:custGeom>
              <a:avLst/>
              <a:gdLst/>
              <a:ahLst/>
              <a:cxnLst/>
              <a:rect l="0" t="0" r="0" b="0"/>
              <a:pathLst>
                <a:path w="210000" h="6000" fill="none">
                  <a:moveTo>
                    <a:pt x="-105000" y="0"/>
                  </a:moveTo>
                  <a:cubicBezTo>
                    <a:pt x="-21000" y="0"/>
                    <a:pt x="42000" y="0"/>
                    <a:pt x="105000" y="0"/>
                  </a:cubicBezTo>
                </a:path>
              </a:pathLst>
            </a:custGeom>
            <a:noFill/>
            <a:ln w="6000" cap="rnd">
              <a:solidFill>
                <a:srgbClr val="FEB517"/>
              </a:solidFill>
              <a:round/>
            </a:ln>
          </p:spPr>
        </p:sp>
        <p:sp>
          <p:nvSpPr>
            <p:cNvPr id="17" name="MainIdea"/>
            <p:cNvSpPr/>
            <p:nvPr/>
          </p:nvSpPr>
          <p:spPr>
            <a:xfrm>
              <a:off x="-87658" y="1213073"/>
              <a:ext cx="1905349" cy="701650"/>
            </a:xfrm>
            <a:custGeom>
              <a:avLst/>
              <a:gdLst>
                <a:gd name="rtl" fmla="*/ 194850 w 1799700"/>
                <a:gd name="rtt" fmla="*/ 111000 h 516000"/>
                <a:gd name="rtr" fmla="*/ 1574850 w 1799700"/>
                <a:gd name="rtb" fmla="*/ 411000 h 516000"/>
              </a:gdLst>
              <a:ahLst/>
              <a:cxnLst/>
              <a:rect l="rtl" t="rtt" r="rtr" b="rtb"/>
              <a:pathLst>
                <a:path w="1799700" h="516000">
                  <a:moveTo>
                    <a:pt x="258000" y="0"/>
                  </a:moveTo>
                  <a:lnTo>
                    <a:pt x="1541700" y="0"/>
                  </a:lnTo>
                  <a:cubicBezTo>
                    <a:pt x="1684193" y="0"/>
                    <a:pt x="1799700" y="115507"/>
                    <a:pt x="1799700" y="258000"/>
                  </a:cubicBezTo>
                  <a:cubicBezTo>
                    <a:pt x="1799700" y="400493"/>
                    <a:pt x="1684193" y="516000"/>
                    <a:pt x="1541700" y="516000"/>
                  </a:cubicBezTo>
                  <a:lnTo>
                    <a:pt x="258000" y="516000"/>
                  </a:lnTo>
                  <a:cubicBezTo>
                    <a:pt x="115507" y="516000"/>
                    <a:pt x="0" y="400493"/>
                    <a:pt x="0" y="258000"/>
                  </a:cubicBezTo>
                  <a:cubicBezTo>
                    <a:pt x="0" y="115507"/>
                    <a:pt x="115507" y="0"/>
                    <a:pt x="258000" y="0"/>
                  </a:cubicBezTo>
                  <a:close/>
                </a:path>
              </a:pathLst>
            </a:custGeom>
            <a:solidFill>
              <a:srgbClr val="F38590"/>
            </a:solidFill>
            <a:ln w="18000" cap="flat">
              <a:solidFill>
                <a:srgbClr val="F38590"/>
              </a:solidFill>
              <a:round/>
            </a:ln>
          </p:spPr>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Những</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thành</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tựu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tiêu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biểu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của</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văn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hóa</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Ai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Cập</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8" name="MainTopic"/>
            <p:cNvSpPr/>
            <p:nvPr/>
          </p:nvSpPr>
          <p:spPr>
            <a:xfrm>
              <a:off x="1561266" y="143984"/>
              <a:ext cx="1353372" cy="468065"/>
            </a:xfrm>
            <a:custGeom>
              <a:avLst/>
              <a:gdLst>
                <a:gd name="rtl" fmla="*/ 147150 w 1044300"/>
                <a:gd name="rtt" fmla="*/ 63000 h 348000"/>
                <a:gd name="rtr" fmla="*/ 873150 w 1044300"/>
                <a:gd name="rtb" fmla="*/ 291000 h 348000"/>
              </a:gdLst>
              <a:ahLst/>
              <a:cxnLst/>
              <a:rect l="rtl" t="rtt" r="rtr" b="rtb"/>
              <a:pathLst>
                <a:path w="1044300" h="348000">
                  <a:moveTo>
                    <a:pt x="174000" y="0"/>
                  </a:moveTo>
                  <a:lnTo>
                    <a:pt x="870300" y="0"/>
                  </a:lnTo>
                  <a:cubicBezTo>
                    <a:pt x="966400" y="0"/>
                    <a:pt x="1044300" y="77900"/>
                    <a:pt x="1044300" y="174000"/>
                  </a:cubicBezTo>
                  <a:cubicBezTo>
                    <a:pt x="1044300" y="270100"/>
                    <a:pt x="966400" y="348000"/>
                    <a:pt x="870300" y="348000"/>
                  </a:cubicBezTo>
                  <a:lnTo>
                    <a:pt x="174000" y="348000"/>
                  </a:lnTo>
                  <a:cubicBezTo>
                    <a:pt x="77900" y="348000"/>
                    <a:pt x="0" y="270100"/>
                    <a:pt x="0" y="174000"/>
                  </a:cubicBezTo>
                  <a:cubicBezTo>
                    <a:pt x="0" y="77900"/>
                    <a:pt x="77900" y="0"/>
                    <a:pt x="174000" y="0"/>
                  </a:cubicBezTo>
                  <a:close/>
                </a:path>
              </a:pathLst>
            </a:custGeom>
            <a:solidFill>
              <a:srgbClr val="6B74B7"/>
            </a:solidFill>
            <a:ln w="18000" cap="flat">
              <a:solidFill>
                <a:srgbClr val="6B74B7"/>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9" name="MainTopic"/>
            <p:cNvSpPr/>
            <p:nvPr/>
          </p:nvSpPr>
          <p:spPr>
            <a:xfrm>
              <a:off x="2026414" y="1061514"/>
              <a:ext cx="990661" cy="356122"/>
            </a:xfrm>
            <a:custGeom>
              <a:avLst/>
              <a:gdLst>
                <a:gd name="rtl" fmla="*/ 105075 w 642150"/>
                <a:gd name="rtt" fmla="*/ 63000 h 246000"/>
                <a:gd name="rtr" fmla="*/ 513075 w 642150"/>
                <a:gd name="rtb" fmla="*/ 189000 h 246000"/>
              </a:gdLst>
              <a:ahLst/>
              <a:cxnLst/>
              <a:rect l="rtl" t="rtt" r="rtr" b="rtb"/>
              <a:pathLst>
                <a:path w="642150" h="246000">
                  <a:moveTo>
                    <a:pt x="123000" y="0"/>
                  </a:moveTo>
                  <a:lnTo>
                    <a:pt x="519150" y="0"/>
                  </a:lnTo>
                  <a:cubicBezTo>
                    <a:pt x="587083" y="0"/>
                    <a:pt x="642150" y="55067"/>
                    <a:pt x="642150" y="123000"/>
                  </a:cubicBezTo>
                  <a:cubicBezTo>
                    <a:pt x="642150" y="190933"/>
                    <a:pt x="587083" y="246000"/>
                    <a:pt x="519150" y="246000"/>
                  </a:cubicBezTo>
                  <a:lnTo>
                    <a:pt x="123000" y="246000"/>
                  </a:lnTo>
                  <a:cubicBezTo>
                    <a:pt x="55067" y="246000"/>
                    <a:pt x="0" y="190933"/>
                    <a:pt x="0" y="123000"/>
                  </a:cubicBezTo>
                  <a:cubicBezTo>
                    <a:pt x="0" y="55067"/>
                    <a:pt x="55067" y="0"/>
                    <a:pt x="123000" y="0"/>
                  </a:cubicBezTo>
                  <a:close/>
                </a:path>
              </a:pathLst>
            </a:custGeom>
            <a:solidFill>
              <a:srgbClr val="0199AE"/>
            </a:solidFill>
            <a:ln w="18000" cap="flat">
              <a:solidFill>
                <a:srgbClr val="0199AE"/>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0" name="SubTopic"/>
            <p:cNvSpPr/>
            <p:nvPr/>
          </p:nvSpPr>
          <p:spPr>
            <a:xfrm>
              <a:off x="3218813" y="-135028"/>
              <a:ext cx="712356" cy="279013"/>
            </a:xfrm>
            <a:custGeom>
              <a:avLst/>
              <a:gdLst>
                <a:gd name="rtl" fmla="*/ 59175 w 484350"/>
                <a:gd name="rtt" fmla="*/ 15000 h 138000"/>
                <a:gd name="rtr" fmla="*/ 407175 w 484350"/>
                <a:gd name="rtb" fmla="*/ 129000 h 138000"/>
              </a:gdLst>
              <a:ahLst/>
              <a:cxnLst/>
              <a:rect l="rtl" t="rtt" r="rtr" b="rtb"/>
              <a:pathLst>
                <a:path w="484350" h="138000">
                  <a:moveTo>
                    <a:pt x="69000" y="0"/>
                  </a:moveTo>
                  <a:lnTo>
                    <a:pt x="415350" y="0"/>
                  </a:lnTo>
                  <a:cubicBezTo>
                    <a:pt x="453459" y="0"/>
                    <a:pt x="484350" y="30891"/>
                    <a:pt x="484350" y="69000"/>
                  </a:cubicBezTo>
                  <a:cubicBezTo>
                    <a:pt x="484350" y="107109"/>
                    <a:pt x="453459" y="138000"/>
                    <a:pt x="415350" y="138000"/>
                  </a:cubicBezTo>
                  <a:lnTo>
                    <a:pt x="69000" y="138000"/>
                  </a:lnTo>
                  <a:cubicBezTo>
                    <a:pt x="30891" y="138000"/>
                    <a:pt x="0" y="107109"/>
                    <a:pt x="0" y="69000"/>
                  </a:cubicBezTo>
                  <a:cubicBezTo>
                    <a:pt x="0" y="30891"/>
                    <a:pt x="30891" y="0"/>
                    <a:pt x="69000" y="0"/>
                  </a:cubicBezTo>
                  <a:close/>
                </a:path>
              </a:pathLst>
            </a:custGeom>
            <a:solidFill>
              <a:srgbClr val="6B74B7"/>
            </a:solidFill>
            <a:ln w="6000" cap="flat">
              <a:solidFill>
                <a:srgbClr val="6B74B7"/>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1" name="SubTopic"/>
            <p:cNvSpPr/>
            <p:nvPr/>
          </p:nvSpPr>
          <p:spPr>
            <a:xfrm>
              <a:off x="3388670" y="197082"/>
              <a:ext cx="1305289" cy="269543"/>
            </a:xfrm>
            <a:custGeom>
              <a:avLst/>
              <a:gdLst>
                <a:gd name="rtl" fmla="*/ 59175 w 754350"/>
                <a:gd name="rtt" fmla="*/ 15000 h 138000"/>
                <a:gd name="rtr" fmla="*/ 677175 w 754350"/>
                <a:gd name="rtb" fmla="*/ 129000 h 138000"/>
              </a:gdLst>
              <a:ahLst/>
              <a:cxnLst/>
              <a:rect l="rtl" t="rtt" r="rtr" b="rtb"/>
              <a:pathLst>
                <a:path w="754350" h="138000">
                  <a:moveTo>
                    <a:pt x="69000" y="0"/>
                  </a:moveTo>
                  <a:lnTo>
                    <a:pt x="685350" y="0"/>
                  </a:lnTo>
                  <a:cubicBezTo>
                    <a:pt x="723459" y="0"/>
                    <a:pt x="754350" y="30891"/>
                    <a:pt x="754350" y="69000"/>
                  </a:cubicBezTo>
                  <a:cubicBezTo>
                    <a:pt x="754350" y="107109"/>
                    <a:pt x="723459" y="138000"/>
                    <a:pt x="685350" y="138000"/>
                  </a:cubicBezTo>
                  <a:lnTo>
                    <a:pt x="69000" y="138000"/>
                  </a:lnTo>
                  <a:cubicBezTo>
                    <a:pt x="30891" y="138000"/>
                    <a:pt x="0" y="107109"/>
                    <a:pt x="0" y="69000"/>
                  </a:cubicBezTo>
                  <a:cubicBezTo>
                    <a:pt x="0" y="30891"/>
                    <a:pt x="30891" y="0"/>
                    <a:pt x="69000" y="0"/>
                  </a:cubicBezTo>
                  <a:close/>
                </a:path>
              </a:pathLst>
            </a:custGeom>
            <a:solidFill>
              <a:srgbClr val="6B74B7"/>
            </a:solidFill>
            <a:ln w="6000" cap="flat">
              <a:solidFill>
                <a:srgbClr val="6B74B7"/>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2" name="SubTopic"/>
            <p:cNvSpPr/>
            <p:nvPr/>
          </p:nvSpPr>
          <p:spPr>
            <a:xfrm>
              <a:off x="2978138" y="497401"/>
              <a:ext cx="1764427" cy="342256"/>
            </a:xfrm>
            <a:custGeom>
              <a:avLst/>
              <a:gdLst>
                <a:gd name="rtl" fmla="*/ 96300 w 912600"/>
                <a:gd name="rtt" fmla="*/ 15000 h 228000"/>
                <a:gd name="rtr" fmla="*/ 798300 w 912600"/>
                <a:gd name="rtb" fmla="*/ 219000 h 228000"/>
              </a:gdLst>
              <a:ahLst/>
              <a:cxnLst/>
              <a:rect l="rtl" t="rtt" r="rtr" b="rtb"/>
              <a:pathLst>
                <a:path w="912600" h="228000">
                  <a:moveTo>
                    <a:pt x="114000" y="0"/>
                  </a:moveTo>
                  <a:lnTo>
                    <a:pt x="798600" y="0"/>
                  </a:lnTo>
                  <a:cubicBezTo>
                    <a:pt x="861562" y="0"/>
                    <a:pt x="912600" y="51038"/>
                    <a:pt x="912600" y="114000"/>
                  </a:cubicBezTo>
                  <a:cubicBezTo>
                    <a:pt x="912600" y="176962"/>
                    <a:pt x="861562" y="228000"/>
                    <a:pt x="798600" y="228000"/>
                  </a:cubicBezTo>
                  <a:lnTo>
                    <a:pt x="114000" y="228000"/>
                  </a:lnTo>
                  <a:cubicBezTo>
                    <a:pt x="51038" y="228000"/>
                    <a:pt x="0" y="176962"/>
                    <a:pt x="0" y="114000"/>
                  </a:cubicBezTo>
                  <a:cubicBezTo>
                    <a:pt x="0" y="51038"/>
                    <a:pt x="51038" y="0"/>
                    <a:pt x="114000" y="0"/>
                  </a:cubicBezTo>
                  <a:close/>
                </a:path>
              </a:pathLst>
            </a:custGeom>
            <a:solidFill>
              <a:srgbClr val="6B74B7"/>
            </a:solidFill>
            <a:ln w="6000" cap="flat">
              <a:solidFill>
                <a:srgbClr val="6B74B7"/>
              </a:solidFill>
              <a:round/>
            </a:ln>
          </p:spPr>
          <p:txBody>
            <a:bodyPr wrap="square" lIns="0" tIns="0" rIns="0" bIns="0" rtlCol="0" anchor="ctr"/>
            <a:lstStyle/>
            <a:p>
              <a:pPr algn="just">
                <a:lnSpc>
                  <a:spcPct val="7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3" name="SubTopic"/>
            <p:cNvSpPr/>
            <p:nvPr/>
          </p:nvSpPr>
          <p:spPr>
            <a:xfrm>
              <a:off x="3227959" y="895797"/>
              <a:ext cx="1440913" cy="397382"/>
            </a:xfrm>
            <a:custGeom>
              <a:avLst/>
              <a:gdLst>
                <a:gd name="rtl" fmla="*/ 96300 w 972600"/>
                <a:gd name="rtt" fmla="*/ 15000 h 228000"/>
                <a:gd name="rtr" fmla="*/ 858300 w 972600"/>
                <a:gd name="rtb" fmla="*/ 219000 h 228000"/>
              </a:gdLst>
              <a:ahLst/>
              <a:cxnLst/>
              <a:rect l="rtl" t="rtt" r="rtr" b="rtb"/>
              <a:pathLst>
                <a:path w="972600" h="228000">
                  <a:moveTo>
                    <a:pt x="114000" y="0"/>
                  </a:moveTo>
                  <a:lnTo>
                    <a:pt x="858600" y="0"/>
                  </a:lnTo>
                  <a:cubicBezTo>
                    <a:pt x="921562" y="0"/>
                    <a:pt x="972600" y="51038"/>
                    <a:pt x="972600" y="114000"/>
                  </a:cubicBezTo>
                  <a:cubicBezTo>
                    <a:pt x="972600" y="176962"/>
                    <a:pt x="921562" y="228000"/>
                    <a:pt x="858600" y="228000"/>
                  </a:cubicBezTo>
                  <a:lnTo>
                    <a:pt x="114000" y="228000"/>
                  </a:lnTo>
                  <a:cubicBezTo>
                    <a:pt x="51038" y="228000"/>
                    <a:pt x="0" y="176962"/>
                    <a:pt x="0" y="114000"/>
                  </a:cubicBezTo>
                  <a:cubicBezTo>
                    <a:pt x="0" y="51038"/>
                    <a:pt x="51038" y="0"/>
                    <a:pt x="114000" y="0"/>
                  </a:cubicBezTo>
                  <a:close/>
                </a:path>
              </a:pathLst>
            </a:custGeom>
            <a:solidFill>
              <a:srgbClr val="0199AE"/>
            </a:solidFill>
            <a:ln w="6000" cap="flat">
              <a:solidFill>
                <a:srgbClr val="0199AE"/>
              </a:solidFill>
              <a:round/>
            </a:ln>
          </p:spPr>
          <p:txBody>
            <a:bodyPr wrap="square" lIns="0" tIns="0" rIns="0" bIns="0" rtlCol="0" anchor="ctr"/>
            <a:lstStyle/>
            <a:p>
              <a:pPr algn="just">
                <a:lnSpc>
                  <a:spcPct val="7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4" name="SubTopic"/>
            <p:cNvSpPr/>
            <p:nvPr/>
          </p:nvSpPr>
          <p:spPr>
            <a:xfrm>
              <a:off x="3188238" y="1332748"/>
              <a:ext cx="1442481" cy="422408"/>
            </a:xfrm>
            <a:custGeom>
              <a:avLst/>
              <a:gdLst>
                <a:gd name="rtl" fmla="*/ 96300 w 684600"/>
                <a:gd name="rtt" fmla="*/ 15000 h 228000"/>
                <a:gd name="rtr" fmla="*/ 570300 w 684600"/>
                <a:gd name="rtb" fmla="*/ 219000 h 228000"/>
              </a:gdLst>
              <a:ahLst/>
              <a:cxnLst/>
              <a:rect l="rtl" t="rtt" r="rtr" b="rtb"/>
              <a:pathLst>
                <a:path w="684600" h="228000">
                  <a:moveTo>
                    <a:pt x="114000" y="0"/>
                  </a:moveTo>
                  <a:lnTo>
                    <a:pt x="570600" y="0"/>
                  </a:lnTo>
                  <a:cubicBezTo>
                    <a:pt x="633562" y="0"/>
                    <a:pt x="684600" y="51038"/>
                    <a:pt x="684600" y="114000"/>
                  </a:cubicBezTo>
                  <a:cubicBezTo>
                    <a:pt x="684600" y="176962"/>
                    <a:pt x="633562" y="228000"/>
                    <a:pt x="570600" y="228000"/>
                  </a:cubicBezTo>
                  <a:lnTo>
                    <a:pt x="114000" y="228000"/>
                  </a:lnTo>
                  <a:cubicBezTo>
                    <a:pt x="51038" y="228000"/>
                    <a:pt x="0" y="176962"/>
                    <a:pt x="0" y="114000"/>
                  </a:cubicBezTo>
                  <a:cubicBezTo>
                    <a:pt x="0" y="51038"/>
                    <a:pt x="51038" y="0"/>
                    <a:pt x="114000" y="0"/>
                  </a:cubicBezTo>
                  <a:close/>
                </a:path>
              </a:pathLst>
            </a:custGeom>
            <a:solidFill>
              <a:srgbClr val="0199AE"/>
            </a:solidFill>
            <a:ln w="6000" cap="flat">
              <a:solidFill>
                <a:srgbClr val="0199AE"/>
              </a:solidFill>
              <a:round/>
            </a:ln>
          </p:spPr>
          <p:txBody>
            <a:bodyPr wrap="square" lIns="0" tIns="0" rIns="0" bIns="0" rtlCol="0" anchor="ctr"/>
            <a:lstStyle/>
            <a:p>
              <a:pPr algn="just">
                <a:lnSpc>
                  <a:spcPct val="7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5" name="MainTopic"/>
            <p:cNvSpPr/>
            <p:nvPr/>
          </p:nvSpPr>
          <p:spPr>
            <a:xfrm>
              <a:off x="2198623" y="1914447"/>
              <a:ext cx="914356" cy="313171"/>
            </a:xfrm>
            <a:custGeom>
              <a:avLst/>
              <a:gdLst>
                <a:gd name="rtl" fmla="*/ 105075 w 666150"/>
                <a:gd name="rtt" fmla="*/ 63000 h 246000"/>
                <a:gd name="rtr" fmla="*/ 537075 w 666150"/>
                <a:gd name="rtb" fmla="*/ 189000 h 246000"/>
              </a:gdLst>
              <a:ahLst/>
              <a:cxnLst/>
              <a:rect l="rtl" t="rtt" r="rtr" b="rtb"/>
              <a:pathLst>
                <a:path w="666150" h="246000">
                  <a:moveTo>
                    <a:pt x="123000" y="0"/>
                  </a:moveTo>
                  <a:lnTo>
                    <a:pt x="543150" y="0"/>
                  </a:lnTo>
                  <a:cubicBezTo>
                    <a:pt x="611083" y="0"/>
                    <a:pt x="666150" y="55067"/>
                    <a:pt x="666150" y="123000"/>
                  </a:cubicBezTo>
                  <a:cubicBezTo>
                    <a:pt x="666150" y="190933"/>
                    <a:pt x="611083" y="246000"/>
                    <a:pt x="543150" y="246000"/>
                  </a:cubicBezTo>
                  <a:lnTo>
                    <a:pt x="123000" y="246000"/>
                  </a:lnTo>
                  <a:cubicBezTo>
                    <a:pt x="55067" y="246000"/>
                    <a:pt x="0" y="190933"/>
                    <a:pt x="0" y="123000"/>
                  </a:cubicBezTo>
                  <a:cubicBezTo>
                    <a:pt x="0" y="55067"/>
                    <a:pt x="55067" y="0"/>
                    <a:pt x="123000" y="0"/>
                  </a:cubicBezTo>
                  <a:close/>
                </a:path>
              </a:pathLst>
            </a:custGeom>
            <a:solidFill>
              <a:srgbClr val="EF6653"/>
            </a:solidFill>
            <a:ln w="18000" cap="flat">
              <a:solidFill>
                <a:srgbClr val="EF6653"/>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6" name="SubTopic"/>
            <p:cNvSpPr/>
            <p:nvPr/>
          </p:nvSpPr>
          <p:spPr>
            <a:xfrm>
              <a:off x="3323340" y="1835309"/>
              <a:ext cx="1370880" cy="252633"/>
            </a:xfrm>
            <a:custGeom>
              <a:avLst/>
              <a:gdLst>
                <a:gd name="rtl" fmla="*/ 59175 w 730350"/>
                <a:gd name="rtt" fmla="*/ 15000 h 138000"/>
                <a:gd name="rtr" fmla="*/ 653175 w 730350"/>
                <a:gd name="rtb" fmla="*/ 129000 h 138000"/>
              </a:gdLst>
              <a:ahLst/>
              <a:cxnLst/>
              <a:rect l="rtl" t="rtt" r="rtr" b="rtb"/>
              <a:pathLst>
                <a:path w="730350" h="138000">
                  <a:moveTo>
                    <a:pt x="69000" y="0"/>
                  </a:moveTo>
                  <a:lnTo>
                    <a:pt x="661350" y="0"/>
                  </a:lnTo>
                  <a:cubicBezTo>
                    <a:pt x="699459" y="0"/>
                    <a:pt x="730350" y="30891"/>
                    <a:pt x="730350" y="69000"/>
                  </a:cubicBezTo>
                  <a:cubicBezTo>
                    <a:pt x="730350" y="107109"/>
                    <a:pt x="699459" y="138000"/>
                    <a:pt x="661350" y="138000"/>
                  </a:cubicBezTo>
                  <a:lnTo>
                    <a:pt x="69000" y="138000"/>
                  </a:lnTo>
                  <a:cubicBezTo>
                    <a:pt x="30891" y="138000"/>
                    <a:pt x="0" y="107109"/>
                    <a:pt x="0" y="69000"/>
                  </a:cubicBezTo>
                  <a:cubicBezTo>
                    <a:pt x="0" y="30891"/>
                    <a:pt x="30891" y="0"/>
                    <a:pt x="69000" y="0"/>
                  </a:cubicBezTo>
                  <a:close/>
                </a:path>
              </a:pathLst>
            </a:custGeom>
            <a:solidFill>
              <a:srgbClr val="EF6653"/>
            </a:solidFill>
            <a:ln w="6000" cap="flat">
              <a:solidFill>
                <a:srgbClr val="EF6653"/>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7" name="SubTopic"/>
            <p:cNvSpPr/>
            <p:nvPr/>
          </p:nvSpPr>
          <p:spPr>
            <a:xfrm>
              <a:off x="3299560" y="2117364"/>
              <a:ext cx="1193444" cy="445406"/>
            </a:xfrm>
            <a:custGeom>
              <a:avLst/>
              <a:gdLst>
                <a:gd name="rtl" fmla="*/ 59175 w 1042350"/>
                <a:gd name="rtt" fmla="*/ 15000 h 138000"/>
                <a:gd name="rtr" fmla="*/ 965175 w 1042350"/>
                <a:gd name="rtb" fmla="*/ 129000 h 138000"/>
              </a:gdLst>
              <a:ahLst/>
              <a:cxnLst/>
              <a:rect l="rtl" t="rtt" r="rtr" b="rtb"/>
              <a:pathLst>
                <a:path w="1042350" h="138000">
                  <a:moveTo>
                    <a:pt x="69000" y="0"/>
                  </a:moveTo>
                  <a:lnTo>
                    <a:pt x="973350" y="0"/>
                  </a:lnTo>
                  <a:cubicBezTo>
                    <a:pt x="1011459" y="0"/>
                    <a:pt x="1042350" y="30891"/>
                    <a:pt x="1042350" y="69000"/>
                  </a:cubicBezTo>
                  <a:cubicBezTo>
                    <a:pt x="1042350" y="107109"/>
                    <a:pt x="1011459" y="138000"/>
                    <a:pt x="973350" y="138000"/>
                  </a:cubicBezTo>
                  <a:lnTo>
                    <a:pt x="69000" y="138000"/>
                  </a:lnTo>
                  <a:cubicBezTo>
                    <a:pt x="30891" y="138000"/>
                    <a:pt x="0" y="107109"/>
                    <a:pt x="0" y="69000"/>
                  </a:cubicBezTo>
                  <a:cubicBezTo>
                    <a:pt x="0" y="30891"/>
                    <a:pt x="30891" y="0"/>
                    <a:pt x="69000" y="0"/>
                  </a:cubicBezTo>
                  <a:close/>
                </a:path>
              </a:pathLst>
            </a:custGeom>
            <a:solidFill>
              <a:srgbClr val="EF6653"/>
            </a:solidFill>
            <a:ln w="6000" cap="flat">
              <a:solidFill>
                <a:srgbClr val="EF6653"/>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8" name="MainTopic"/>
            <p:cNvSpPr/>
            <p:nvPr/>
          </p:nvSpPr>
          <p:spPr>
            <a:xfrm>
              <a:off x="2165697" y="2562771"/>
              <a:ext cx="1133864" cy="446082"/>
            </a:xfrm>
            <a:custGeom>
              <a:avLst/>
              <a:gdLst>
                <a:gd name="rtl" fmla="*/ 157050 w 836100"/>
                <a:gd name="rtt" fmla="*/ 75000 h 372000"/>
                <a:gd name="rtr" fmla="*/ 655050 w 836100"/>
                <a:gd name="rtb" fmla="*/ 303000 h 372000"/>
              </a:gdLst>
              <a:ahLst/>
              <a:cxnLst/>
              <a:rect l="rtl" t="rtt" r="rtr" b="rtb"/>
              <a:pathLst>
                <a:path w="836100" h="372000">
                  <a:moveTo>
                    <a:pt x="186000" y="0"/>
                  </a:moveTo>
                  <a:lnTo>
                    <a:pt x="650100" y="0"/>
                  </a:lnTo>
                  <a:cubicBezTo>
                    <a:pt x="752828" y="0"/>
                    <a:pt x="836100" y="83272"/>
                    <a:pt x="836100" y="186000"/>
                  </a:cubicBezTo>
                  <a:cubicBezTo>
                    <a:pt x="836100" y="288728"/>
                    <a:pt x="752828" y="372000"/>
                    <a:pt x="650100" y="372000"/>
                  </a:cubicBezTo>
                  <a:lnTo>
                    <a:pt x="186000" y="372000"/>
                  </a:lnTo>
                  <a:cubicBezTo>
                    <a:pt x="83272" y="372000"/>
                    <a:pt x="0" y="288728"/>
                    <a:pt x="0" y="186000"/>
                  </a:cubicBezTo>
                  <a:cubicBezTo>
                    <a:pt x="0" y="83272"/>
                    <a:pt x="83272" y="0"/>
                    <a:pt x="186000" y="0"/>
                  </a:cubicBezTo>
                  <a:close/>
                </a:path>
              </a:pathLst>
            </a:custGeom>
            <a:solidFill>
              <a:srgbClr val="FEB517"/>
            </a:solidFill>
            <a:ln w="18000" cap="flat">
              <a:solidFill>
                <a:srgbClr val="FEB517"/>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9" name="SubTopic"/>
            <p:cNvSpPr/>
            <p:nvPr/>
          </p:nvSpPr>
          <p:spPr>
            <a:xfrm>
              <a:off x="3491683" y="2747595"/>
              <a:ext cx="964305" cy="178244"/>
            </a:xfrm>
            <a:custGeom>
              <a:avLst/>
              <a:gdLst>
                <a:gd name="rtl" fmla="*/ 55650 w 627300"/>
                <a:gd name="rtt" fmla="*/ 27000 h 144000"/>
                <a:gd name="rtr" fmla="*/ 547650 w 627300"/>
                <a:gd name="rtb" fmla="*/ 123000 h 144000"/>
              </a:gdLst>
              <a:ahLst/>
              <a:cxnLst/>
              <a:rect l="rtl" t="rtt" r="rtr" b="rtb"/>
              <a:pathLst>
                <a:path w="627300" h="144000">
                  <a:moveTo>
                    <a:pt x="72000" y="0"/>
                  </a:moveTo>
                  <a:lnTo>
                    <a:pt x="555300" y="0"/>
                  </a:lnTo>
                  <a:cubicBezTo>
                    <a:pt x="595066" y="0"/>
                    <a:pt x="627300" y="32234"/>
                    <a:pt x="627300" y="72000"/>
                  </a:cubicBezTo>
                  <a:cubicBezTo>
                    <a:pt x="627300" y="111766"/>
                    <a:pt x="595066" y="144000"/>
                    <a:pt x="555300" y="144000"/>
                  </a:cubicBezTo>
                  <a:lnTo>
                    <a:pt x="72000" y="144000"/>
                  </a:lnTo>
                  <a:cubicBezTo>
                    <a:pt x="32234" y="144000"/>
                    <a:pt x="0" y="111766"/>
                    <a:pt x="0" y="72000"/>
                  </a:cubicBezTo>
                  <a:cubicBezTo>
                    <a:pt x="0" y="32234"/>
                    <a:pt x="32234" y="0"/>
                    <a:pt x="72000" y="0"/>
                  </a:cubicBezTo>
                  <a:close/>
                </a:path>
              </a:pathLst>
            </a:custGeom>
            <a:solidFill>
              <a:srgbClr val="FEB517"/>
            </a:solidFill>
            <a:ln w="6000" cap="flat">
              <a:solidFill>
                <a:srgbClr val="FEB517"/>
              </a:solidFill>
              <a:round/>
            </a:ln>
          </p:spPr>
          <p:txBody>
            <a:bodyPr wrap="square" lIns="0" tIns="0" rIns="0" bIns="0" rtlCol="0" anchor="ctr"/>
            <a:lstStyle/>
            <a:p>
              <a:pPr algn="just">
                <a:lnSpc>
                  <a:spcPct val="100000"/>
                </a:lnSpc>
              </a:pP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grpSp>
    </p:spTree>
    <p:custDataLst>
      <p:tags r:id="rId1"/>
    </p:custDataLst>
  </p:cSld>
  <p:clrMapOvr>
    <a:masterClrMapping/>
  </p:clrMapOvr>
  <mc:AlternateContent xmlns:mc="http://schemas.openxmlformats.org/markup-compatibility/2006" xmlns:p14="http://schemas.microsoft.com/office/powerpoint/2010/main">
    <mc:Choice Requires="p14">
      <p:transition spd="slow" p14:dur="2000" advTm="7637"/>
    </mc:Choice>
    <mc:Fallback xmlns="">
      <p:transition spd="slow" advTm="7637"/>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circle(in)">
                                      <p:cBhvr>
                                        <p:cTn id="7"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0" name="Page"/>
          <p:cNvGrpSpPr/>
          <p:nvPr/>
        </p:nvGrpSpPr>
        <p:grpSpPr>
          <a:xfrm>
            <a:off x="204186" y="79900"/>
            <a:ext cx="11665400" cy="6181910"/>
            <a:chOff x="-87658" y="-135028"/>
            <a:chExt cx="4781617" cy="3270028"/>
          </a:xfrm>
        </p:grpSpPr>
        <p:sp>
          <p:nvSpPr>
            <p:cNvPr id="103" name="MMConnector"/>
            <p:cNvSpPr/>
            <p:nvPr/>
          </p:nvSpPr>
          <p:spPr>
            <a:xfrm>
              <a:off x="1682775" y="895800"/>
              <a:ext cx="1499411" cy="895200"/>
            </a:xfrm>
            <a:custGeom>
              <a:avLst/>
              <a:gdLst/>
              <a:ahLst/>
              <a:cxnLst/>
              <a:rect l="0" t="0" r="0" b="0"/>
              <a:pathLst>
                <a:path w="1499411" h="895200" fill="none">
                  <a:moveTo>
                    <a:pt x="-734486" y="318600"/>
                  </a:moveTo>
                  <a:cubicBezTo>
                    <a:pt x="-600407" y="-227607"/>
                    <a:pt x="-33486" y="-576600"/>
                    <a:pt x="764925" y="-576600"/>
                  </a:cubicBezTo>
                </a:path>
              </a:pathLst>
            </a:custGeom>
            <a:noFill/>
            <a:ln w="18000" cap="rnd">
              <a:solidFill>
                <a:srgbClr val="6B74B7"/>
              </a:solidFill>
              <a:round/>
            </a:ln>
          </p:spPr>
        </p:sp>
        <p:sp>
          <p:nvSpPr>
            <p:cNvPr id="219" name="MMConnector"/>
            <p:cNvSpPr/>
            <p:nvPr/>
          </p:nvSpPr>
          <p:spPr>
            <a:xfrm>
              <a:off x="3188132" y="2168036"/>
              <a:ext cx="210000" cy="99600"/>
            </a:xfrm>
            <a:custGeom>
              <a:avLst/>
              <a:gdLst/>
              <a:ahLst/>
              <a:cxnLst/>
              <a:rect l="0" t="0" r="0" b="0"/>
              <a:pathLst>
                <a:path w="210000" h="99600" fill="none">
                  <a:moveTo>
                    <a:pt x="-105000" y="-49800"/>
                  </a:moveTo>
                  <a:cubicBezTo>
                    <a:pt x="-105000" y="9960"/>
                    <a:pt x="-21000" y="49800"/>
                    <a:pt x="105000" y="49800"/>
                  </a:cubicBezTo>
                </a:path>
              </a:pathLst>
            </a:custGeom>
            <a:noFill/>
            <a:ln w="6000" cap="rnd">
              <a:solidFill>
                <a:srgbClr val="EF6653"/>
              </a:solidFill>
              <a:round/>
            </a:ln>
          </p:spPr>
        </p:sp>
        <p:sp>
          <p:nvSpPr>
            <p:cNvPr id="217" name="MMConnector"/>
            <p:cNvSpPr/>
            <p:nvPr/>
          </p:nvSpPr>
          <p:spPr>
            <a:xfrm>
              <a:off x="3218850" y="1988400"/>
              <a:ext cx="210000" cy="99600"/>
            </a:xfrm>
            <a:custGeom>
              <a:avLst/>
              <a:gdLst/>
              <a:ahLst/>
              <a:cxnLst/>
              <a:rect l="0" t="0" r="0" b="0"/>
              <a:pathLst>
                <a:path w="210000" h="99600" fill="none">
                  <a:moveTo>
                    <a:pt x="-105000" y="49800"/>
                  </a:moveTo>
                  <a:cubicBezTo>
                    <a:pt x="-105000" y="-9960"/>
                    <a:pt x="-21000" y="-49800"/>
                    <a:pt x="105000" y="-49800"/>
                  </a:cubicBezTo>
                </a:path>
              </a:pathLst>
            </a:custGeom>
            <a:noFill/>
            <a:ln w="6000" cap="rnd">
              <a:solidFill>
                <a:srgbClr val="EF6653"/>
              </a:solidFill>
              <a:round/>
            </a:ln>
          </p:spPr>
        </p:sp>
        <p:sp>
          <p:nvSpPr>
            <p:cNvPr id="213" name="MMConnector"/>
            <p:cNvSpPr/>
            <p:nvPr/>
          </p:nvSpPr>
          <p:spPr>
            <a:xfrm>
              <a:off x="1682775" y="1755300"/>
              <a:ext cx="1390317" cy="307800"/>
            </a:xfrm>
            <a:custGeom>
              <a:avLst/>
              <a:gdLst/>
              <a:ahLst/>
              <a:cxnLst/>
              <a:rect l="0" t="0" r="0" b="0"/>
              <a:pathLst>
                <a:path w="1390317" h="307800" fill="none">
                  <a:moveTo>
                    <a:pt x="-625392" y="-24900"/>
                  </a:moveTo>
                  <a:cubicBezTo>
                    <a:pt x="-394875" y="166362"/>
                    <a:pt x="106249" y="282900"/>
                    <a:pt x="764925" y="282900"/>
                  </a:cubicBezTo>
                </a:path>
              </a:pathLst>
            </a:custGeom>
            <a:noFill/>
            <a:ln w="18000" cap="rnd">
              <a:solidFill>
                <a:srgbClr val="EF6653"/>
              </a:solidFill>
              <a:round/>
            </a:ln>
          </p:spPr>
        </p:sp>
        <p:sp>
          <p:nvSpPr>
            <p:cNvPr id="123" name="MMConnector"/>
            <p:cNvSpPr/>
            <p:nvPr/>
          </p:nvSpPr>
          <p:spPr>
            <a:xfrm>
              <a:off x="3112978" y="1329704"/>
              <a:ext cx="232051" cy="144748"/>
            </a:xfrm>
            <a:custGeom>
              <a:avLst/>
              <a:gdLst/>
              <a:ahLst/>
              <a:cxnLst/>
              <a:rect l="0" t="0" r="0" b="0"/>
              <a:pathLst>
                <a:path w="210000" h="144600" fill="none">
                  <a:moveTo>
                    <a:pt x="-105000" y="-72300"/>
                  </a:moveTo>
                  <a:cubicBezTo>
                    <a:pt x="-105000" y="14460"/>
                    <a:pt x="-21000" y="72300"/>
                    <a:pt x="105000" y="72300"/>
                  </a:cubicBezTo>
                </a:path>
              </a:pathLst>
            </a:custGeom>
            <a:noFill/>
            <a:ln w="6000" cap="rnd">
              <a:solidFill>
                <a:srgbClr val="0199AE"/>
              </a:solidFill>
              <a:round/>
            </a:ln>
          </p:spPr>
        </p:sp>
        <p:sp>
          <p:nvSpPr>
            <p:cNvPr id="121" name="MMConnector"/>
            <p:cNvSpPr/>
            <p:nvPr/>
          </p:nvSpPr>
          <p:spPr>
            <a:xfrm>
              <a:off x="3112978" y="1167031"/>
              <a:ext cx="232051" cy="162673"/>
            </a:xfrm>
            <a:custGeom>
              <a:avLst/>
              <a:gdLst/>
              <a:ahLst/>
              <a:cxnLst/>
              <a:rect l="0" t="0" r="0" b="0"/>
              <a:pathLst>
                <a:path w="210000" h="144600" fill="none">
                  <a:moveTo>
                    <a:pt x="-105000" y="72300"/>
                  </a:moveTo>
                  <a:cubicBezTo>
                    <a:pt x="-105000" y="-14460"/>
                    <a:pt x="-21000" y="-72300"/>
                    <a:pt x="105000" y="-72300"/>
                  </a:cubicBezTo>
                </a:path>
              </a:pathLst>
            </a:custGeom>
            <a:noFill/>
            <a:ln w="6000" cap="rnd">
              <a:solidFill>
                <a:srgbClr val="0199AE"/>
              </a:solidFill>
              <a:round/>
            </a:ln>
          </p:spPr>
        </p:sp>
        <p:sp>
          <p:nvSpPr>
            <p:cNvPr id="119" name="MMConnector"/>
            <p:cNvSpPr/>
            <p:nvPr/>
          </p:nvSpPr>
          <p:spPr>
            <a:xfrm>
              <a:off x="2978078" y="597523"/>
              <a:ext cx="210000" cy="199200"/>
            </a:xfrm>
            <a:custGeom>
              <a:avLst/>
              <a:gdLst/>
              <a:ahLst/>
              <a:cxnLst/>
              <a:rect l="0" t="0" r="0" b="0"/>
              <a:pathLst>
                <a:path w="210000" h="199200" fill="none">
                  <a:moveTo>
                    <a:pt x="-105000" y="-99600"/>
                  </a:moveTo>
                  <a:cubicBezTo>
                    <a:pt x="-105000" y="19920"/>
                    <a:pt x="-21000" y="99600"/>
                    <a:pt x="105000" y="99600"/>
                  </a:cubicBezTo>
                </a:path>
              </a:pathLst>
            </a:custGeom>
            <a:noFill/>
            <a:ln w="6000" cap="rnd">
              <a:solidFill>
                <a:srgbClr val="6B74B7"/>
              </a:solidFill>
              <a:round/>
            </a:ln>
          </p:spPr>
        </p:sp>
        <p:sp>
          <p:nvSpPr>
            <p:cNvPr id="117" name="MMConnector"/>
            <p:cNvSpPr/>
            <p:nvPr/>
          </p:nvSpPr>
          <p:spPr>
            <a:xfrm>
              <a:off x="3137914" y="345646"/>
              <a:ext cx="507295" cy="64987"/>
            </a:xfrm>
            <a:custGeom>
              <a:avLst/>
              <a:gdLst/>
              <a:ahLst/>
              <a:cxnLst/>
              <a:rect l="0" t="0" r="0" b="0"/>
              <a:pathLst>
                <a:path w="210000" h="45000" fill="none">
                  <a:moveTo>
                    <a:pt x="-105000" y="22500"/>
                  </a:moveTo>
                  <a:cubicBezTo>
                    <a:pt x="-105000" y="-4500"/>
                    <a:pt x="-21000" y="-22500"/>
                    <a:pt x="105000" y="-22500"/>
                  </a:cubicBezTo>
                </a:path>
              </a:pathLst>
            </a:custGeom>
            <a:noFill/>
            <a:ln w="6000" cap="rnd">
              <a:solidFill>
                <a:srgbClr val="6B74B7"/>
              </a:solidFill>
              <a:round/>
            </a:ln>
          </p:spPr>
        </p:sp>
        <p:sp>
          <p:nvSpPr>
            <p:cNvPr id="115" name="MMConnector"/>
            <p:cNvSpPr/>
            <p:nvPr/>
          </p:nvSpPr>
          <p:spPr>
            <a:xfrm>
              <a:off x="3047585" y="165721"/>
              <a:ext cx="381265" cy="244178"/>
            </a:xfrm>
            <a:custGeom>
              <a:avLst/>
              <a:gdLst/>
              <a:ahLst/>
              <a:cxnLst/>
              <a:rect l="0" t="0" r="0" b="0"/>
              <a:pathLst>
                <a:path w="210000" h="244200" fill="none">
                  <a:moveTo>
                    <a:pt x="-105000" y="122100"/>
                  </a:moveTo>
                  <a:cubicBezTo>
                    <a:pt x="-105000" y="-24420"/>
                    <a:pt x="-21000" y="-122100"/>
                    <a:pt x="105000" y="-122100"/>
                  </a:cubicBezTo>
                </a:path>
              </a:pathLst>
            </a:custGeom>
            <a:noFill/>
            <a:ln w="6000" cap="rnd">
              <a:solidFill>
                <a:srgbClr val="6B74B7"/>
              </a:solidFill>
              <a:round/>
            </a:ln>
          </p:spPr>
        </p:sp>
        <p:sp>
          <p:nvSpPr>
            <p:cNvPr id="105" name="MMConnector"/>
            <p:cNvSpPr/>
            <p:nvPr/>
          </p:nvSpPr>
          <p:spPr>
            <a:xfrm>
              <a:off x="1682775" y="1391123"/>
              <a:ext cx="724311" cy="21963"/>
            </a:xfrm>
            <a:custGeom>
              <a:avLst/>
              <a:gdLst/>
              <a:ahLst/>
              <a:cxnLst/>
              <a:rect l="0" t="0" r="0" b="0"/>
              <a:pathLst>
                <a:path w="724311" h="21963" fill="none">
                  <a:moveTo>
                    <a:pt x="40614" y="-88737"/>
                  </a:moveTo>
                  <a:cubicBezTo>
                    <a:pt x="250220" y="-103000"/>
                    <a:pt x="494272" y="-110700"/>
                    <a:pt x="764925" y="-110700"/>
                  </a:cubicBezTo>
                </a:path>
              </a:pathLst>
            </a:custGeom>
            <a:noFill/>
            <a:ln w="18000" cap="rnd">
              <a:solidFill>
                <a:srgbClr val="0199AE"/>
              </a:solidFill>
              <a:round/>
            </a:ln>
          </p:spPr>
        </p:sp>
        <p:sp>
          <p:nvSpPr>
            <p:cNvPr id="297" name="MMConnector"/>
            <p:cNvSpPr/>
            <p:nvPr/>
          </p:nvSpPr>
          <p:spPr>
            <a:xfrm>
              <a:off x="1682775" y="2112600"/>
              <a:ext cx="1505352" cy="1022400"/>
            </a:xfrm>
            <a:custGeom>
              <a:avLst/>
              <a:gdLst/>
              <a:ahLst/>
              <a:cxnLst/>
              <a:rect l="0" t="0" r="0" b="0"/>
              <a:pathLst>
                <a:path w="1505352" h="1022400" fill="none">
                  <a:moveTo>
                    <a:pt x="-740427" y="-382200"/>
                  </a:moveTo>
                  <a:cubicBezTo>
                    <a:pt x="-617987" y="240564"/>
                    <a:pt x="-45905" y="640200"/>
                    <a:pt x="764925" y="640200"/>
                  </a:cubicBezTo>
                </a:path>
              </a:pathLst>
            </a:custGeom>
            <a:noFill/>
            <a:ln w="18000" cap="rnd">
              <a:solidFill>
                <a:srgbClr val="FEB517"/>
              </a:solidFill>
              <a:round/>
            </a:ln>
          </p:spPr>
        </p:sp>
        <p:sp>
          <p:nvSpPr>
            <p:cNvPr id="299" name="MMConnector"/>
            <p:cNvSpPr/>
            <p:nvPr/>
          </p:nvSpPr>
          <p:spPr>
            <a:xfrm>
              <a:off x="3388800" y="2826726"/>
              <a:ext cx="210000" cy="6000"/>
            </a:xfrm>
            <a:custGeom>
              <a:avLst/>
              <a:gdLst/>
              <a:ahLst/>
              <a:cxnLst/>
              <a:rect l="0" t="0" r="0" b="0"/>
              <a:pathLst>
                <a:path w="210000" h="6000" fill="none">
                  <a:moveTo>
                    <a:pt x="-105000" y="0"/>
                  </a:moveTo>
                  <a:cubicBezTo>
                    <a:pt x="-21000" y="0"/>
                    <a:pt x="42000" y="0"/>
                    <a:pt x="105000" y="0"/>
                  </a:cubicBezTo>
                </a:path>
              </a:pathLst>
            </a:custGeom>
            <a:noFill/>
            <a:ln w="6000" cap="rnd">
              <a:solidFill>
                <a:srgbClr val="FEB517"/>
              </a:solidFill>
              <a:round/>
            </a:ln>
          </p:spPr>
        </p:sp>
        <p:sp>
          <p:nvSpPr>
            <p:cNvPr id="101" name="MainIdea"/>
            <p:cNvSpPr/>
            <p:nvPr/>
          </p:nvSpPr>
          <p:spPr>
            <a:xfrm>
              <a:off x="-87658" y="1213073"/>
              <a:ext cx="1905349" cy="701650"/>
            </a:xfrm>
            <a:custGeom>
              <a:avLst/>
              <a:gdLst>
                <a:gd name="rtl" fmla="*/ 194850 w 1799700"/>
                <a:gd name="rtt" fmla="*/ 111000 h 516000"/>
                <a:gd name="rtr" fmla="*/ 1574850 w 1799700"/>
                <a:gd name="rtb" fmla="*/ 411000 h 516000"/>
              </a:gdLst>
              <a:ahLst/>
              <a:cxnLst/>
              <a:rect l="rtl" t="rtt" r="rtr" b="rtb"/>
              <a:pathLst>
                <a:path w="1799700" h="516000">
                  <a:moveTo>
                    <a:pt x="258000" y="0"/>
                  </a:moveTo>
                  <a:lnTo>
                    <a:pt x="1541700" y="0"/>
                  </a:lnTo>
                  <a:cubicBezTo>
                    <a:pt x="1684193" y="0"/>
                    <a:pt x="1799700" y="115507"/>
                    <a:pt x="1799700" y="258000"/>
                  </a:cubicBezTo>
                  <a:cubicBezTo>
                    <a:pt x="1799700" y="400493"/>
                    <a:pt x="1684193" y="516000"/>
                    <a:pt x="1541700" y="516000"/>
                  </a:cubicBezTo>
                  <a:lnTo>
                    <a:pt x="258000" y="516000"/>
                  </a:lnTo>
                  <a:cubicBezTo>
                    <a:pt x="115507" y="516000"/>
                    <a:pt x="0" y="400493"/>
                    <a:pt x="0" y="258000"/>
                  </a:cubicBezTo>
                  <a:cubicBezTo>
                    <a:pt x="0" y="115507"/>
                    <a:pt x="115507" y="0"/>
                    <a:pt x="258000" y="0"/>
                  </a:cubicBezTo>
                  <a:close/>
                </a:path>
              </a:pathLst>
            </a:custGeom>
            <a:solidFill>
              <a:srgbClr val="F38590"/>
            </a:solidFill>
            <a:ln w="18000" cap="flat">
              <a:solidFill>
                <a:srgbClr val="F38590"/>
              </a:solidFill>
              <a:round/>
            </a:ln>
          </p:spPr>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Những</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thành</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tựu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tiêu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biểu</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của</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văn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hóa</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Ai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Cập</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02" name="MainTopic"/>
            <p:cNvSpPr/>
            <p:nvPr/>
          </p:nvSpPr>
          <p:spPr>
            <a:xfrm>
              <a:off x="1561266" y="143984"/>
              <a:ext cx="1353372" cy="468065"/>
            </a:xfrm>
            <a:custGeom>
              <a:avLst/>
              <a:gdLst>
                <a:gd name="rtl" fmla="*/ 147150 w 1044300"/>
                <a:gd name="rtt" fmla="*/ 63000 h 348000"/>
                <a:gd name="rtr" fmla="*/ 873150 w 1044300"/>
                <a:gd name="rtb" fmla="*/ 291000 h 348000"/>
              </a:gdLst>
              <a:ahLst/>
              <a:cxnLst/>
              <a:rect l="rtl" t="rtt" r="rtr" b="rtb"/>
              <a:pathLst>
                <a:path w="1044300" h="348000">
                  <a:moveTo>
                    <a:pt x="174000" y="0"/>
                  </a:moveTo>
                  <a:lnTo>
                    <a:pt x="870300" y="0"/>
                  </a:lnTo>
                  <a:cubicBezTo>
                    <a:pt x="966400" y="0"/>
                    <a:pt x="1044300" y="77900"/>
                    <a:pt x="1044300" y="174000"/>
                  </a:cubicBezTo>
                  <a:cubicBezTo>
                    <a:pt x="1044300" y="270100"/>
                    <a:pt x="966400" y="348000"/>
                    <a:pt x="870300" y="348000"/>
                  </a:cubicBezTo>
                  <a:lnTo>
                    <a:pt x="174000" y="348000"/>
                  </a:lnTo>
                  <a:cubicBezTo>
                    <a:pt x="77900" y="348000"/>
                    <a:pt x="0" y="270100"/>
                    <a:pt x="0" y="174000"/>
                  </a:cubicBezTo>
                  <a:cubicBezTo>
                    <a:pt x="0" y="77900"/>
                    <a:pt x="77900" y="0"/>
                    <a:pt x="174000" y="0"/>
                  </a:cubicBezTo>
                  <a:close/>
                </a:path>
              </a:pathLst>
            </a:custGeom>
            <a:ln/>
          </p:spPr>
          <p:style>
            <a:lnRef idx="1">
              <a:schemeClr val="accent6"/>
            </a:lnRef>
            <a:fillRef idx="2">
              <a:schemeClr val="accent6"/>
            </a:fillRef>
            <a:effectRef idx="1">
              <a:schemeClr val="accent6"/>
            </a:effectRef>
            <a:fontRef idx="minor">
              <a:schemeClr val="dk1"/>
            </a:fontRef>
          </p:style>
          <p:txBody>
            <a:bodyPr wrap="square" lIns="0" tIns="0" rIns="0" bIns="0" rtlCol="0" anchor="ctr"/>
            <a:lstStyle/>
            <a:p>
              <a:pPr algn="just">
                <a:lnSpc>
                  <a:spcPct val="100000"/>
                </a:lnSpc>
              </a:pP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Y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học</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Kĩ</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thuật</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ướp</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xác</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04" name="MainTopic"/>
            <p:cNvSpPr/>
            <p:nvPr/>
          </p:nvSpPr>
          <p:spPr>
            <a:xfrm>
              <a:off x="2026414" y="1061514"/>
              <a:ext cx="990661" cy="356122"/>
            </a:xfrm>
            <a:custGeom>
              <a:avLst/>
              <a:gdLst>
                <a:gd name="rtl" fmla="*/ 105075 w 642150"/>
                <a:gd name="rtt" fmla="*/ 63000 h 246000"/>
                <a:gd name="rtr" fmla="*/ 513075 w 642150"/>
                <a:gd name="rtb" fmla="*/ 189000 h 246000"/>
              </a:gdLst>
              <a:ahLst/>
              <a:cxnLst/>
              <a:rect l="rtl" t="rtt" r="rtr" b="rtb"/>
              <a:pathLst>
                <a:path w="642150" h="246000">
                  <a:moveTo>
                    <a:pt x="123000" y="0"/>
                  </a:moveTo>
                  <a:lnTo>
                    <a:pt x="519150" y="0"/>
                  </a:lnTo>
                  <a:cubicBezTo>
                    <a:pt x="587083" y="0"/>
                    <a:pt x="642150" y="55067"/>
                    <a:pt x="642150" y="123000"/>
                  </a:cubicBezTo>
                  <a:cubicBezTo>
                    <a:pt x="642150" y="190933"/>
                    <a:pt x="587083" y="246000"/>
                    <a:pt x="519150" y="246000"/>
                  </a:cubicBezTo>
                  <a:lnTo>
                    <a:pt x="123000" y="246000"/>
                  </a:lnTo>
                  <a:cubicBezTo>
                    <a:pt x="55067" y="246000"/>
                    <a:pt x="0" y="190933"/>
                    <a:pt x="0" y="123000"/>
                  </a:cubicBezTo>
                  <a:cubicBezTo>
                    <a:pt x="0" y="55067"/>
                    <a:pt x="55067" y="0"/>
                    <a:pt x="123000" y="0"/>
                  </a:cubicBezTo>
                  <a:close/>
                </a:path>
              </a:pathLst>
            </a:custGeom>
            <a:solidFill>
              <a:srgbClr val="0199AE"/>
            </a:solidFill>
            <a:ln w="18000" cap="flat">
              <a:solidFill>
                <a:srgbClr val="0199AE"/>
              </a:solidFill>
              <a:round/>
            </a:ln>
          </p:spPr>
          <p:txBody>
            <a:bodyPr wrap="square" lIns="0" tIns="0" rIns="0" bIns="0" rtlCol="0" anchor="ctr"/>
            <a:lstStyle/>
            <a:p>
              <a:pPr algn="just">
                <a:lnSpc>
                  <a:spcPct val="100000"/>
                </a:lnSpc>
              </a:pPr>
              <a:r>
                <a:rPr lang="en-US" altLang="zh-CN" sz="2800" kern="10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Chữ viết</a:t>
              </a:r>
            </a:p>
          </p:txBody>
        </p:sp>
        <p:sp>
          <p:nvSpPr>
            <p:cNvPr id="114" name="SubTopic"/>
            <p:cNvSpPr/>
            <p:nvPr/>
          </p:nvSpPr>
          <p:spPr>
            <a:xfrm>
              <a:off x="3218813" y="-135028"/>
              <a:ext cx="712356" cy="279013"/>
            </a:xfrm>
            <a:custGeom>
              <a:avLst/>
              <a:gdLst>
                <a:gd name="rtl" fmla="*/ 59175 w 484350"/>
                <a:gd name="rtt" fmla="*/ 15000 h 138000"/>
                <a:gd name="rtr" fmla="*/ 407175 w 484350"/>
                <a:gd name="rtb" fmla="*/ 129000 h 138000"/>
              </a:gdLst>
              <a:ahLst/>
              <a:cxnLst/>
              <a:rect l="rtl" t="rtt" r="rtr" b="rtb"/>
              <a:pathLst>
                <a:path w="484350" h="138000">
                  <a:moveTo>
                    <a:pt x="69000" y="0"/>
                  </a:moveTo>
                  <a:lnTo>
                    <a:pt x="415350" y="0"/>
                  </a:lnTo>
                  <a:cubicBezTo>
                    <a:pt x="453459" y="0"/>
                    <a:pt x="484350" y="30891"/>
                    <a:pt x="484350" y="69000"/>
                  </a:cubicBezTo>
                  <a:cubicBezTo>
                    <a:pt x="484350" y="107109"/>
                    <a:pt x="453459" y="138000"/>
                    <a:pt x="415350" y="138000"/>
                  </a:cubicBezTo>
                  <a:lnTo>
                    <a:pt x="69000" y="138000"/>
                  </a:lnTo>
                  <a:cubicBezTo>
                    <a:pt x="30891" y="138000"/>
                    <a:pt x="0" y="107109"/>
                    <a:pt x="0" y="69000"/>
                  </a:cubicBezTo>
                  <a:cubicBezTo>
                    <a:pt x="0" y="30891"/>
                    <a:pt x="30891" y="0"/>
                    <a:pt x="69000" y="0"/>
                  </a:cubicBezTo>
                  <a:close/>
                </a:path>
              </a:pathLst>
            </a:custGeom>
            <a:ln/>
          </p:spPr>
          <p:style>
            <a:lnRef idx="1">
              <a:schemeClr val="accent6"/>
            </a:lnRef>
            <a:fillRef idx="2">
              <a:schemeClr val="accent6"/>
            </a:fillRef>
            <a:effectRef idx="1">
              <a:schemeClr val="accent6"/>
            </a:effectRef>
            <a:fontRef idx="minor">
              <a:schemeClr val="dk1"/>
            </a:fontRef>
          </p:style>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Ướp</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xác</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16" name="SubTopic"/>
            <p:cNvSpPr/>
            <p:nvPr/>
          </p:nvSpPr>
          <p:spPr>
            <a:xfrm>
              <a:off x="3388670" y="197082"/>
              <a:ext cx="1305289" cy="269543"/>
            </a:xfrm>
            <a:custGeom>
              <a:avLst/>
              <a:gdLst>
                <a:gd name="rtl" fmla="*/ 59175 w 754350"/>
                <a:gd name="rtt" fmla="*/ 15000 h 138000"/>
                <a:gd name="rtr" fmla="*/ 677175 w 754350"/>
                <a:gd name="rtb" fmla="*/ 129000 h 138000"/>
              </a:gdLst>
              <a:ahLst/>
              <a:cxnLst/>
              <a:rect l="rtl" t="rtt" r="rtr" b="rtb"/>
              <a:pathLst>
                <a:path w="754350" h="138000">
                  <a:moveTo>
                    <a:pt x="69000" y="0"/>
                  </a:moveTo>
                  <a:lnTo>
                    <a:pt x="685350" y="0"/>
                  </a:lnTo>
                  <a:cubicBezTo>
                    <a:pt x="723459" y="0"/>
                    <a:pt x="754350" y="30891"/>
                    <a:pt x="754350" y="69000"/>
                  </a:cubicBezTo>
                  <a:cubicBezTo>
                    <a:pt x="754350" y="107109"/>
                    <a:pt x="723459" y="138000"/>
                    <a:pt x="685350" y="138000"/>
                  </a:cubicBezTo>
                  <a:lnTo>
                    <a:pt x="69000" y="138000"/>
                  </a:lnTo>
                  <a:cubicBezTo>
                    <a:pt x="30891" y="138000"/>
                    <a:pt x="0" y="107109"/>
                    <a:pt x="0" y="69000"/>
                  </a:cubicBezTo>
                  <a:cubicBezTo>
                    <a:pt x="0" y="30891"/>
                    <a:pt x="30891" y="0"/>
                    <a:pt x="69000" y="0"/>
                  </a:cubicBezTo>
                  <a:close/>
                </a:path>
              </a:pathLst>
            </a:custGeom>
            <a:ln/>
          </p:spPr>
          <p:style>
            <a:lnRef idx="1">
              <a:schemeClr val="accent6"/>
            </a:lnRef>
            <a:fillRef idx="2">
              <a:schemeClr val="accent6"/>
            </a:fillRef>
            <a:effectRef idx="1">
              <a:schemeClr val="accent6"/>
            </a:effectRef>
            <a:fontRef idx="minor">
              <a:schemeClr val="dk1"/>
            </a:fontRef>
          </p:style>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Giỏi</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về</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giải</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phẫu</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18" name="SubTopic"/>
            <p:cNvSpPr/>
            <p:nvPr/>
          </p:nvSpPr>
          <p:spPr>
            <a:xfrm>
              <a:off x="3073092" y="497401"/>
              <a:ext cx="1440913" cy="342256"/>
            </a:xfrm>
            <a:custGeom>
              <a:avLst/>
              <a:gdLst>
                <a:gd name="rtl" fmla="*/ 96300 w 912600"/>
                <a:gd name="rtt" fmla="*/ 15000 h 228000"/>
                <a:gd name="rtr" fmla="*/ 798300 w 912600"/>
                <a:gd name="rtb" fmla="*/ 219000 h 228000"/>
              </a:gdLst>
              <a:ahLst/>
              <a:cxnLst/>
              <a:rect l="rtl" t="rtt" r="rtr" b="rtb"/>
              <a:pathLst>
                <a:path w="912600" h="228000">
                  <a:moveTo>
                    <a:pt x="114000" y="0"/>
                  </a:moveTo>
                  <a:lnTo>
                    <a:pt x="798600" y="0"/>
                  </a:lnTo>
                  <a:cubicBezTo>
                    <a:pt x="861562" y="0"/>
                    <a:pt x="912600" y="51038"/>
                    <a:pt x="912600" y="114000"/>
                  </a:cubicBezTo>
                  <a:cubicBezTo>
                    <a:pt x="912600" y="176962"/>
                    <a:pt x="861562" y="228000"/>
                    <a:pt x="798600" y="228000"/>
                  </a:cubicBezTo>
                  <a:lnTo>
                    <a:pt x="114000" y="228000"/>
                  </a:lnTo>
                  <a:cubicBezTo>
                    <a:pt x="51038" y="228000"/>
                    <a:pt x="0" y="176962"/>
                    <a:pt x="0" y="114000"/>
                  </a:cubicBezTo>
                  <a:cubicBezTo>
                    <a:pt x="0" y="51038"/>
                    <a:pt x="51038" y="0"/>
                    <a:pt x="114000" y="0"/>
                  </a:cubicBezTo>
                  <a:close/>
                </a:path>
              </a:pathLst>
            </a:custGeom>
            <a:ln/>
          </p:spPr>
          <p:style>
            <a:lnRef idx="1">
              <a:schemeClr val="accent6"/>
            </a:lnRef>
            <a:fillRef idx="2">
              <a:schemeClr val="accent6"/>
            </a:fillRef>
            <a:effectRef idx="1">
              <a:schemeClr val="accent6"/>
            </a:effectRef>
            <a:fontRef idx="minor">
              <a:schemeClr val="dk1"/>
            </a:fontRef>
          </p:style>
          <p:txBody>
            <a:bodyPr wrap="square" lIns="0" tIns="0" rIns="0" bIns="0" rtlCol="0" anchor="ctr"/>
            <a:lstStyle/>
            <a:p>
              <a:pPr algn="just">
                <a:lnSpc>
                  <a:spcPct val="7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Biết</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rõ</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các</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bộ</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phận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cơ</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thể</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người</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20" name="SubTopic"/>
            <p:cNvSpPr/>
            <p:nvPr/>
          </p:nvSpPr>
          <p:spPr>
            <a:xfrm>
              <a:off x="3227959" y="895797"/>
              <a:ext cx="1370880" cy="397382"/>
            </a:xfrm>
            <a:custGeom>
              <a:avLst/>
              <a:gdLst>
                <a:gd name="rtl" fmla="*/ 96300 w 972600"/>
                <a:gd name="rtt" fmla="*/ 15000 h 228000"/>
                <a:gd name="rtr" fmla="*/ 858300 w 972600"/>
                <a:gd name="rtb" fmla="*/ 219000 h 228000"/>
              </a:gdLst>
              <a:ahLst/>
              <a:cxnLst/>
              <a:rect l="rtl" t="rtt" r="rtr" b="rtb"/>
              <a:pathLst>
                <a:path w="972600" h="228000">
                  <a:moveTo>
                    <a:pt x="114000" y="0"/>
                  </a:moveTo>
                  <a:lnTo>
                    <a:pt x="858600" y="0"/>
                  </a:lnTo>
                  <a:cubicBezTo>
                    <a:pt x="921562" y="0"/>
                    <a:pt x="972600" y="51038"/>
                    <a:pt x="972600" y="114000"/>
                  </a:cubicBezTo>
                  <a:cubicBezTo>
                    <a:pt x="972600" y="176962"/>
                    <a:pt x="921562" y="228000"/>
                    <a:pt x="858600" y="228000"/>
                  </a:cubicBezTo>
                  <a:lnTo>
                    <a:pt x="114000" y="228000"/>
                  </a:lnTo>
                  <a:cubicBezTo>
                    <a:pt x="51038" y="228000"/>
                    <a:pt x="0" y="176962"/>
                    <a:pt x="0" y="114000"/>
                  </a:cubicBezTo>
                  <a:cubicBezTo>
                    <a:pt x="0" y="51038"/>
                    <a:pt x="51038" y="0"/>
                    <a:pt x="114000" y="0"/>
                  </a:cubicBezTo>
                  <a:close/>
                </a:path>
              </a:pathLst>
            </a:custGeom>
            <a:solidFill>
              <a:srgbClr val="0199AE"/>
            </a:solidFill>
            <a:ln w="6000" cap="flat">
              <a:solidFill>
                <a:srgbClr val="0199AE"/>
              </a:solidFill>
              <a:round/>
            </a:ln>
          </p:spPr>
          <p:txBody>
            <a:bodyPr wrap="square" lIns="0" tIns="0" rIns="0" bIns="0" rtlCol="0" anchor="ctr"/>
            <a:lstStyle/>
            <a:p>
              <a:pPr algn="just">
                <a:lnSpc>
                  <a:spcPct val="7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Khắc</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chữ</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tượng</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hình</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trên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phiến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đá</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122" name="SubTopic"/>
            <p:cNvSpPr/>
            <p:nvPr/>
          </p:nvSpPr>
          <p:spPr>
            <a:xfrm>
              <a:off x="3188238" y="1332748"/>
              <a:ext cx="1267750" cy="422408"/>
            </a:xfrm>
            <a:custGeom>
              <a:avLst/>
              <a:gdLst>
                <a:gd name="rtl" fmla="*/ 96300 w 684600"/>
                <a:gd name="rtt" fmla="*/ 15000 h 228000"/>
                <a:gd name="rtr" fmla="*/ 570300 w 684600"/>
                <a:gd name="rtb" fmla="*/ 219000 h 228000"/>
              </a:gdLst>
              <a:ahLst/>
              <a:cxnLst/>
              <a:rect l="rtl" t="rtt" r="rtr" b="rtb"/>
              <a:pathLst>
                <a:path w="684600" h="228000">
                  <a:moveTo>
                    <a:pt x="114000" y="0"/>
                  </a:moveTo>
                  <a:lnTo>
                    <a:pt x="570600" y="0"/>
                  </a:lnTo>
                  <a:cubicBezTo>
                    <a:pt x="633562" y="0"/>
                    <a:pt x="684600" y="51038"/>
                    <a:pt x="684600" y="114000"/>
                  </a:cubicBezTo>
                  <a:cubicBezTo>
                    <a:pt x="684600" y="176962"/>
                    <a:pt x="633562" y="228000"/>
                    <a:pt x="570600" y="228000"/>
                  </a:cubicBezTo>
                  <a:lnTo>
                    <a:pt x="114000" y="228000"/>
                  </a:lnTo>
                  <a:cubicBezTo>
                    <a:pt x="51038" y="228000"/>
                    <a:pt x="0" y="176962"/>
                    <a:pt x="0" y="114000"/>
                  </a:cubicBezTo>
                  <a:cubicBezTo>
                    <a:pt x="0" y="51038"/>
                    <a:pt x="51038" y="0"/>
                    <a:pt x="114000" y="0"/>
                  </a:cubicBezTo>
                  <a:close/>
                </a:path>
              </a:pathLst>
            </a:custGeom>
            <a:solidFill>
              <a:srgbClr val="0199AE"/>
            </a:solidFill>
            <a:ln w="6000" cap="flat">
              <a:solidFill>
                <a:srgbClr val="0199AE"/>
              </a:solidFill>
              <a:round/>
            </a:ln>
          </p:spPr>
          <p:txBody>
            <a:bodyPr wrap="square" lIns="0" tIns="0" rIns="0" bIns="0" rtlCol="0" anchor="ctr"/>
            <a:lstStyle/>
            <a:p>
              <a:pPr algn="just">
                <a:lnSpc>
                  <a:spcPct val="70000"/>
                </a:lnSpc>
              </a:pPr>
              <a:r>
                <a:rPr lang="en-US" altLang="zh-CN" sz="2800" kern="10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Giấy làm từ cây pa-pi-rút</a:t>
              </a:r>
            </a:p>
          </p:txBody>
        </p:sp>
        <p:sp>
          <p:nvSpPr>
            <p:cNvPr id="212" name="MainTopic"/>
            <p:cNvSpPr/>
            <p:nvPr/>
          </p:nvSpPr>
          <p:spPr>
            <a:xfrm>
              <a:off x="2198623" y="1914447"/>
              <a:ext cx="914356" cy="313171"/>
            </a:xfrm>
            <a:custGeom>
              <a:avLst/>
              <a:gdLst>
                <a:gd name="rtl" fmla="*/ 105075 w 666150"/>
                <a:gd name="rtt" fmla="*/ 63000 h 246000"/>
                <a:gd name="rtr" fmla="*/ 537075 w 666150"/>
                <a:gd name="rtb" fmla="*/ 189000 h 246000"/>
              </a:gdLst>
              <a:ahLst/>
              <a:cxnLst/>
              <a:rect l="rtl" t="rtt" r="rtr" b="rtb"/>
              <a:pathLst>
                <a:path w="666150" h="246000">
                  <a:moveTo>
                    <a:pt x="123000" y="0"/>
                  </a:moveTo>
                  <a:lnTo>
                    <a:pt x="543150" y="0"/>
                  </a:lnTo>
                  <a:cubicBezTo>
                    <a:pt x="611083" y="0"/>
                    <a:pt x="666150" y="55067"/>
                    <a:pt x="666150" y="123000"/>
                  </a:cubicBezTo>
                  <a:cubicBezTo>
                    <a:pt x="666150" y="190933"/>
                    <a:pt x="611083" y="246000"/>
                    <a:pt x="543150" y="246000"/>
                  </a:cubicBezTo>
                  <a:lnTo>
                    <a:pt x="123000" y="246000"/>
                  </a:lnTo>
                  <a:cubicBezTo>
                    <a:pt x="55067" y="246000"/>
                    <a:pt x="0" y="190933"/>
                    <a:pt x="0" y="123000"/>
                  </a:cubicBezTo>
                  <a:cubicBezTo>
                    <a:pt x="0" y="55067"/>
                    <a:pt x="55067" y="0"/>
                    <a:pt x="123000" y="0"/>
                  </a:cubicBezTo>
                  <a:close/>
                </a:path>
              </a:pathLst>
            </a:custGeom>
            <a:solidFill>
              <a:srgbClr val="EF6653"/>
            </a:solidFill>
            <a:ln w="18000" cap="flat">
              <a:solidFill>
                <a:srgbClr val="EF6653"/>
              </a:solidFill>
              <a:round/>
            </a:ln>
          </p:spPr>
          <p:txBody>
            <a:bodyPr wrap="square" lIns="0" tIns="0" rIns="0" bIns="0" rtlCol="0" anchor="ctr"/>
            <a:lstStyle/>
            <a:p>
              <a:pPr algn="just">
                <a:lnSpc>
                  <a:spcPct val="100000"/>
                </a:lnSpc>
              </a:pPr>
              <a:r>
                <a:rPr lang="en-US" altLang="zh-CN" sz="2800" kern="10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Toán học</a:t>
              </a:r>
            </a:p>
          </p:txBody>
        </p:sp>
        <p:sp>
          <p:nvSpPr>
            <p:cNvPr id="216" name="SubTopic"/>
            <p:cNvSpPr/>
            <p:nvPr/>
          </p:nvSpPr>
          <p:spPr>
            <a:xfrm>
              <a:off x="3323340" y="1835309"/>
              <a:ext cx="1240539" cy="252633"/>
            </a:xfrm>
            <a:custGeom>
              <a:avLst/>
              <a:gdLst>
                <a:gd name="rtl" fmla="*/ 59175 w 730350"/>
                <a:gd name="rtt" fmla="*/ 15000 h 138000"/>
                <a:gd name="rtr" fmla="*/ 653175 w 730350"/>
                <a:gd name="rtb" fmla="*/ 129000 h 138000"/>
              </a:gdLst>
              <a:ahLst/>
              <a:cxnLst/>
              <a:rect l="rtl" t="rtt" r="rtr" b="rtb"/>
              <a:pathLst>
                <a:path w="730350" h="138000">
                  <a:moveTo>
                    <a:pt x="69000" y="0"/>
                  </a:moveTo>
                  <a:lnTo>
                    <a:pt x="661350" y="0"/>
                  </a:lnTo>
                  <a:cubicBezTo>
                    <a:pt x="699459" y="0"/>
                    <a:pt x="730350" y="30891"/>
                    <a:pt x="730350" y="69000"/>
                  </a:cubicBezTo>
                  <a:cubicBezTo>
                    <a:pt x="730350" y="107109"/>
                    <a:pt x="699459" y="138000"/>
                    <a:pt x="661350" y="138000"/>
                  </a:cubicBezTo>
                  <a:lnTo>
                    <a:pt x="69000" y="138000"/>
                  </a:lnTo>
                  <a:cubicBezTo>
                    <a:pt x="30891" y="138000"/>
                    <a:pt x="0" y="107109"/>
                    <a:pt x="0" y="69000"/>
                  </a:cubicBezTo>
                  <a:cubicBezTo>
                    <a:pt x="0" y="30891"/>
                    <a:pt x="30891" y="0"/>
                    <a:pt x="69000" y="0"/>
                  </a:cubicBezTo>
                  <a:close/>
                </a:path>
              </a:pathLst>
            </a:custGeom>
            <a:solidFill>
              <a:srgbClr val="EF6653"/>
            </a:solidFill>
            <a:ln w="6000" cap="flat">
              <a:solidFill>
                <a:srgbClr val="EF6653"/>
              </a:solidFill>
              <a:round/>
            </a:ln>
          </p:spPr>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Giỏi</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về</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hình</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học</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18" name="SubTopic"/>
            <p:cNvSpPr/>
            <p:nvPr/>
          </p:nvSpPr>
          <p:spPr>
            <a:xfrm>
              <a:off x="3299560" y="2117364"/>
              <a:ext cx="1183283" cy="445406"/>
            </a:xfrm>
            <a:custGeom>
              <a:avLst/>
              <a:gdLst>
                <a:gd name="rtl" fmla="*/ 59175 w 1042350"/>
                <a:gd name="rtt" fmla="*/ 15000 h 138000"/>
                <a:gd name="rtr" fmla="*/ 965175 w 1042350"/>
                <a:gd name="rtb" fmla="*/ 129000 h 138000"/>
              </a:gdLst>
              <a:ahLst/>
              <a:cxnLst/>
              <a:rect l="rtl" t="rtt" r="rtr" b="rtb"/>
              <a:pathLst>
                <a:path w="1042350" h="138000">
                  <a:moveTo>
                    <a:pt x="69000" y="0"/>
                  </a:moveTo>
                  <a:lnTo>
                    <a:pt x="973350" y="0"/>
                  </a:lnTo>
                  <a:cubicBezTo>
                    <a:pt x="1011459" y="0"/>
                    <a:pt x="1042350" y="30891"/>
                    <a:pt x="1042350" y="69000"/>
                  </a:cubicBezTo>
                  <a:cubicBezTo>
                    <a:pt x="1042350" y="107109"/>
                    <a:pt x="1011459" y="138000"/>
                    <a:pt x="973350" y="138000"/>
                  </a:cubicBezTo>
                  <a:lnTo>
                    <a:pt x="69000" y="138000"/>
                  </a:lnTo>
                  <a:cubicBezTo>
                    <a:pt x="30891" y="138000"/>
                    <a:pt x="0" y="107109"/>
                    <a:pt x="0" y="69000"/>
                  </a:cubicBezTo>
                  <a:cubicBezTo>
                    <a:pt x="0" y="30891"/>
                    <a:pt x="30891" y="0"/>
                    <a:pt x="69000" y="0"/>
                  </a:cubicBezTo>
                  <a:close/>
                </a:path>
              </a:pathLst>
            </a:custGeom>
            <a:solidFill>
              <a:srgbClr val="EF6653"/>
            </a:solidFill>
            <a:ln w="6000" cap="flat">
              <a:solidFill>
                <a:srgbClr val="EF6653"/>
              </a:solidFill>
              <a:round/>
            </a:ln>
          </p:spPr>
          <p:txBody>
            <a:bodyPr wrap="square" lIns="0" tIns="0" rIns="0" bIns="0" rtlCol="0" anchor="ctr"/>
            <a:lstStyle/>
            <a:p>
              <a:pPr algn="just">
                <a:lnSpc>
                  <a:spcPct val="100000"/>
                </a:lnSpc>
              </a:pP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Biết</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cách</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đo</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đạc</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diện</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tích</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sp>
          <p:nvSpPr>
            <p:cNvPr id="296" name="MainTopic"/>
            <p:cNvSpPr/>
            <p:nvPr/>
          </p:nvSpPr>
          <p:spPr>
            <a:xfrm>
              <a:off x="2165697" y="2562771"/>
              <a:ext cx="1133864" cy="446082"/>
            </a:xfrm>
            <a:custGeom>
              <a:avLst/>
              <a:gdLst>
                <a:gd name="rtl" fmla="*/ 157050 w 836100"/>
                <a:gd name="rtt" fmla="*/ 75000 h 372000"/>
                <a:gd name="rtr" fmla="*/ 655050 w 836100"/>
                <a:gd name="rtb" fmla="*/ 303000 h 372000"/>
              </a:gdLst>
              <a:ahLst/>
              <a:cxnLst/>
              <a:rect l="rtl" t="rtt" r="rtr" b="rtb"/>
              <a:pathLst>
                <a:path w="836100" h="372000">
                  <a:moveTo>
                    <a:pt x="186000" y="0"/>
                  </a:moveTo>
                  <a:lnTo>
                    <a:pt x="650100" y="0"/>
                  </a:lnTo>
                  <a:cubicBezTo>
                    <a:pt x="752828" y="0"/>
                    <a:pt x="836100" y="83272"/>
                    <a:pt x="836100" y="186000"/>
                  </a:cubicBezTo>
                  <a:cubicBezTo>
                    <a:pt x="836100" y="288728"/>
                    <a:pt x="752828" y="372000"/>
                    <a:pt x="650100" y="372000"/>
                  </a:cubicBezTo>
                  <a:lnTo>
                    <a:pt x="186000" y="372000"/>
                  </a:lnTo>
                  <a:cubicBezTo>
                    <a:pt x="83272" y="372000"/>
                    <a:pt x="0" y="288728"/>
                    <a:pt x="0" y="186000"/>
                  </a:cubicBezTo>
                  <a:cubicBezTo>
                    <a:pt x="0" y="83272"/>
                    <a:pt x="83272" y="0"/>
                    <a:pt x="186000" y="0"/>
                  </a:cubicBezTo>
                  <a:close/>
                </a:path>
              </a:pathLst>
            </a:custGeom>
            <a:solidFill>
              <a:srgbClr val="FEB517"/>
            </a:solidFill>
            <a:ln w="18000" cap="flat">
              <a:solidFill>
                <a:srgbClr val="FEB517"/>
              </a:solidFill>
              <a:round/>
            </a:ln>
          </p:spPr>
          <p:txBody>
            <a:bodyPr wrap="square" lIns="0" tIns="0" rIns="0" bIns="0" rtlCol="0" anchor="ctr"/>
            <a:lstStyle/>
            <a:p>
              <a:pPr algn="just">
                <a:lnSpc>
                  <a:spcPct val="100000"/>
                </a:lnSpc>
              </a:pPr>
              <a:r>
                <a:rPr lang="en-US" altLang="zh-CN" sz="2800" kern="10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Kiến trúc</a:t>
              </a:r>
              <a:endParaRPr lang="en-US" altLang="zh-CN" sz="2800" kern="100">
                <a:solidFill>
                  <a:schemeClr val="tx1"/>
                </a:solidFill>
                <a:latin typeface="Times New Roman" panose="02020603050405020304" pitchFamily="18" charset="0"/>
                <a:ea typeface="Calibri" panose="020F0502020204030204"/>
                <a:cs typeface="Times New Roman" panose="02020603050405020304" pitchFamily="18" charset="0"/>
                <a:sym typeface="Times New Roman" panose="02020603050405020304"/>
              </a:endParaRPr>
            </a:p>
            <a:p>
              <a:pPr algn="just">
                <a:lnSpc>
                  <a:spcPct val="100000"/>
                </a:lnSpc>
              </a:pPr>
              <a:r>
                <a:rPr lang="en-US" altLang="zh-CN" sz="2800" kern="10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Điêu khắc</a:t>
              </a:r>
            </a:p>
          </p:txBody>
        </p:sp>
        <p:sp>
          <p:nvSpPr>
            <p:cNvPr id="298" name="SubTopic"/>
            <p:cNvSpPr/>
            <p:nvPr/>
          </p:nvSpPr>
          <p:spPr>
            <a:xfrm>
              <a:off x="3491683" y="2696097"/>
              <a:ext cx="964305" cy="261258"/>
            </a:xfrm>
            <a:custGeom>
              <a:avLst/>
              <a:gdLst>
                <a:gd name="rtl" fmla="*/ 55650 w 627300"/>
                <a:gd name="rtt" fmla="*/ 27000 h 144000"/>
                <a:gd name="rtr" fmla="*/ 547650 w 627300"/>
                <a:gd name="rtb" fmla="*/ 123000 h 144000"/>
              </a:gdLst>
              <a:ahLst/>
              <a:cxnLst/>
              <a:rect l="rtl" t="rtt" r="rtr" b="rtb"/>
              <a:pathLst>
                <a:path w="627300" h="144000">
                  <a:moveTo>
                    <a:pt x="72000" y="0"/>
                  </a:moveTo>
                  <a:lnTo>
                    <a:pt x="555300" y="0"/>
                  </a:lnTo>
                  <a:cubicBezTo>
                    <a:pt x="595066" y="0"/>
                    <a:pt x="627300" y="32234"/>
                    <a:pt x="627300" y="72000"/>
                  </a:cubicBezTo>
                  <a:cubicBezTo>
                    <a:pt x="627300" y="111766"/>
                    <a:pt x="595066" y="144000"/>
                    <a:pt x="555300" y="144000"/>
                  </a:cubicBezTo>
                  <a:lnTo>
                    <a:pt x="72000" y="144000"/>
                  </a:lnTo>
                  <a:cubicBezTo>
                    <a:pt x="32234" y="144000"/>
                    <a:pt x="0" y="111766"/>
                    <a:pt x="0" y="72000"/>
                  </a:cubicBezTo>
                  <a:cubicBezTo>
                    <a:pt x="0" y="32234"/>
                    <a:pt x="32234" y="0"/>
                    <a:pt x="72000" y="0"/>
                  </a:cubicBezTo>
                  <a:close/>
                </a:path>
              </a:pathLst>
            </a:custGeom>
            <a:solidFill>
              <a:srgbClr val="FEB517"/>
            </a:solidFill>
            <a:ln w="6000" cap="flat">
              <a:solidFill>
                <a:srgbClr val="FEB517"/>
              </a:solidFill>
              <a:round/>
            </a:ln>
          </p:spPr>
          <p:txBody>
            <a:bodyPr wrap="square" lIns="0" tIns="0" rIns="0" bIns="0" rtlCol="0" anchor="ctr"/>
            <a:lstStyle/>
            <a:p>
              <a:pPr algn="just">
                <a:lnSpc>
                  <a:spcPct val="100000"/>
                </a:lnSpc>
              </a:pP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Kim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tự</a:t>
              </a:r>
              <a:r>
                <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 </a:t>
              </a:r>
              <a:r>
                <a:rPr lang="en-US" altLang="zh-CN" sz="2800" kern="100" dirty="0" err="1">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rPr>
                <a:t>tháp</a:t>
              </a:r>
              <a:endParaRPr lang="en-US" altLang="zh-CN" sz="2800" kern="100" dirty="0">
                <a:solidFill>
                  <a:schemeClr val="tx1"/>
                </a:solidFill>
                <a:latin typeface="Times New Roman" panose="02020603050405020304" pitchFamily="18" charset="0"/>
                <a:ea typeface="Arial" panose="020B0604020202020204"/>
                <a:cs typeface="Times New Roman" panose="02020603050405020304" pitchFamily="18" charset="0"/>
                <a:sym typeface="Times New Roman" panose="02020603050405020304"/>
              </a:endParaRPr>
            </a:p>
          </p:txBody>
        </p:sp>
      </p:grpSp>
    </p:spTree>
    <p:custDataLst>
      <p:tags r:id="rId1"/>
    </p:custDataLst>
  </p:cSld>
  <p:clrMapOvr>
    <a:masterClrMapping/>
  </p:clrMapOvr>
  <p:transition advTm="10176">
    <p:newsflash/>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100"/>
                                        </p:tgtEl>
                                        <p:attrNameLst>
                                          <p:attrName>style.visibility</p:attrName>
                                        </p:attrNameLst>
                                      </p:cBhvr>
                                      <p:to>
                                        <p:strVal val="visible"/>
                                      </p:to>
                                    </p:set>
                                    <p:animEffect transition="in" filter="circle(in)">
                                      <p:cBhvr>
                                        <p:cTn id="7" dur="2000"/>
                                        <p:tgtEl>
                                          <p:spTgt spid="10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9"/>
          <p:cNvSpPr>
            <a:spLocks noChangeArrowheads="1"/>
          </p:cNvSpPr>
          <p:nvPr/>
        </p:nvSpPr>
        <p:spPr bwMode="auto">
          <a:xfrm>
            <a:off x="2341880" y="143510"/>
            <a:ext cx="7508875" cy="7067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stStyle>
          <a:p>
            <a:pPr marL="0" lvl="0" indent="0" algn="ctr" eaLnBrk="1" hangingPunct="1">
              <a:spcBef>
                <a:spcPct val="0"/>
              </a:spcBef>
              <a:buFontTx/>
              <a:buNone/>
            </a:pPr>
            <a:r>
              <a:rPr lang="en-US" altLang="vi-VN" sz="4000" b="1" dirty="0" smtClean="0">
                <a:solidFill>
                  <a:srgbClr val="FF3300"/>
                </a:solidFill>
                <a:latin typeface="Times New Roman" panose="02020603050405020304" pitchFamily="18" charset="0"/>
                <a:cs typeface="Arial" panose="020B0604020202020204" pitchFamily="34" charset="0"/>
              </a:rPr>
              <a:t>BÀI 6: AI </a:t>
            </a:r>
            <a:r>
              <a:rPr lang="en-US" altLang="vi-VN" sz="4000" b="1" dirty="0">
                <a:solidFill>
                  <a:srgbClr val="FF3300"/>
                </a:solidFill>
                <a:latin typeface="Times New Roman" panose="02020603050405020304" pitchFamily="18" charset="0"/>
                <a:cs typeface="Arial" panose="020B0604020202020204" pitchFamily="34" charset="0"/>
              </a:rPr>
              <a:t>CẬP CỔ ĐẠI</a:t>
            </a:r>
            <a:endParaRPr lang="en-US" altLang="vi-VN" sz="4000" b="1" dirty="0">
              <a:solidFill>
                <a:srgbClr val="FF3300"/>
              </a:solidFill>
              <a:latin typeface="Times New Roman" panose="02020603050405020304" pitchFamily="18" charset="0"/>
              <a:ea typeface="Arial" panose="020B0604020202020204" pitchFamily="34" charset="0"/>
              <a:cs typeface="Arial" panose="020B0604020202020204" pitchFamily="34" charset="0"/>
            </a:endParaRPr>
          </a:p>
        </p:txBody>
      </p:sp>
      <p:sp>
        <p:nvSpPr>
          <p:cNvPr id="4" name="Title 3"/>
          <p:cNvSpPr>
            <a:spLocks noGrp="1"/>
          </p:cNvSpPr>
          <p:nvPr>
            <p:ph type="title"/>
          </p:nvPr>
        </p:nvSpPr>
        <p:spPr>
          <a:xfrm>
            <a:off x="838200" y="788036"/>
            <a:ext cx="10515600" cy="956310"/>
          </a:xfrm>
        </p:spPr>
        <p:txBody>
          <a:bodyPr>
            <a:normAutofit/>
          </a:body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 </a:t>
            </a:r>
            <a:r>
              <a:rPr lang="en-US" altLang="en-GB" b="1" dirty="0" err="1">
                <a:solidFill>
                  <a:srgbClr val="0070C0"/>
                </a:solidFill>
                <a:latin typeface="Times New Roman" panose="02020603050405020304" pitchFamily="18" charset="0"/>
                <a:cs typeface="Times New Roman" panose="02020603050405020304" pitchFamily="18" charset="0"/>
                <a:sym typeface="+mn-ea"/>
              </a:rPr>
              <a:t>Điều</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kiện</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tự</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smtClean="0">
                <a:solidFill>
                  <a:srgbClr val="0070C0"/>
                </a:solidFill>
                <a:latin typeface="Times New Roman" panose="02020603050405020304" pitchFamily="18" charset="0"/>
                <a:cs typeface="Times New Roman" panose="02020603050405020304" pitchFamily="18" charset="0"/>
                <a:sym typeface="+mn-ea"/>
              </a:rPr>
              <a:t>nhiên</a:t>
            </a:r>
            <a:endParaRPr lang="en-US" altLang="en-GB" b="1" dirty="0">
              <a:solidFill>
                <a:srgbClr val="0070C0"/>
              </a:solidFill>
              <a:latin typeface="Times New Roman" panose="02020603050405020304" pitchFamily="18" charset="0"/>
              <a:cs typeface="Times New Roman" panose="02020603050405020304" pitchFamily="18" charset="0"/>
              <a:sym typeface="+mn-ea"/>
            </a:endParaRPr>
          </a:p>
        </p:txBody>
      </p:sp>
      <p:sp>
        <p:nvSpPr>
          <p:cNvPr id="6" name="Title 1"/>
          <p:cNvSpPr>
            <a:spLocks noGrp="1"/>
          </p:cNvSpPr>
          <p:nvPr/>
        </p:nvSpPr>
        <p:spPr>
          <a:xfrm>
            <a:off x="838200" y="1554888"/>
            <a:ext cx="10515600" cy="1024255"/>
          </a:xfrm>
          <a:prstGeom prst="rect">
            <a:avLst/>
          </a:prstGeom>
        </p:spPr>
        <p:txBody>
          <a:bodyPr vert="horz" lIns="91440" tIns="45720" rIns="91440" bIns="45720" rtlCol="0" anchor="ctr">
            <a:normAutofit fontScale="900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altLang="en-GB" b="1" dirty="0">
                <a:solidFill>
                  <a:srgbClr val="0070C0"/>
                </a:solidFill>
                <a:latin typeface="Times New Roman" panose="02020603050405020304" pitchFamily="18" charset="0"/>
                <a:cs typeface="Times New Roman" panose="02020603050405020304" pitchFamily="18" charset="0"/>
                <a:sym typeface="+mn-ea"/>
              </a:rPr>
              <a:t>II. </a:t>
            </a:r>
            <a:r>
              <a:rPr lang="en-US" altLang="en-GB" b="1" dirty="0" err="1">
                <a:solidFill>
                  <a:srgbClr val="0070C0"/>
                </a:solidFill>
                <a:latin typeface="Times New Roman" panose="02020603050405020304" pitchFamily="18" charset="0"/>
                <a:cs typeface="Times New Roman" panose="02020603050405020304" pitchFamily="18" charset="0"/>
                <a:sym typeface="+mn-ea"/>
              </a:rPr>
              <a:t>Qúa</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trình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lập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nhà</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nước</a:t>
            </a:r>
            <a:r>
              <a:rPr lang="en-US" altLang="en-GB" b="1" dirty="0">
                <a:solidFill>
                  <a:srgbClr val="0070C0"/>
                </a:solidFill>
                <a:latin typeface="Times New Roman" panose="02020603050405020304" pitchFamily="18" charset="0"/>
                <a:cs typeface="Times New Roman" panose="02020603050405020304" pitchFamily="18" charset="0"/>
                <a:sym typeface="+mn-ea"/>
              </a:rPr>
              <a:t> Ai </a:t>
            </a:r>
            <a:r>
              <a:rPr lang="en-US" altLang="en-GB" b="1" dirty="0" err="1">
                <a:solidFill>
                  <a:srgbClr val="0070C0"/>
                </a:solidFill>
                <a:latin typeface="Times New Roman" panose="02020603050405020304" pitchFamily="18" charset="0"/>
                <a:cs typeface="Times New Roman" panose="02020603050405020304" pitchFamily="18" charset="0"/>
                <a:sym typeface="+mn-ea"/>
              </a:rPr>
              <a:t>Cập</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cổ</a:t>
            </a:r>
            <a:r>
              <a:rPr lang="en-US" altLang="en-GB" b="1" dirty="0">
                <a:solidFill>
                  <a:srgbClr val="0070C0"/>
                </a:solidFill>
                <a:latin typeface="Times New Roman" panose="02020603050405020304" pitchFamily="18" charset="0"/>
                <a:cs typeface="Times New Roman" panose="02020603050405020304" pitchFamily="18" charset="0"/>
                <a:sym typeface="+mn-ea"/>
              </a:rPr>
              <a:t> </a:t>
            </a:r>
            <a:r>
              <a:rPr lang="en-US" altLang="en-GB" b="1" dirty="0" err="1">
                <a:solidFill>
                  <a:srgbClr val="0070C0"/>
                </a:solidFill>
                <a:latin typeface="Times New Roman" panose="02020603050405020304" pitchFamily="18" charset="0"/>
                <a:cs typeface="Times New Roman" panose="02020603050405020304" pitchFamily="18" charset="0"/>
                <a:sym typeface="+mn-ea"/>
              </a:rPr>
              <a:t>đại</a:t>
            </a:r>
            <a:r>
              <a:rPr lang="en-US" altLang="en-GB" b="1" dirty="0">
                <a:solidFill>
                  <a:srgbClr val="0070C0"/>
                </a:solidFill>
                <a:latin typeface="Times New Roman" panose="02020603050405020304" pitchFamily="18" charset="0"/>
                <a:cs typeface="Times New Roman" panose="02020603050405020304" pitchFamily="18" charset="0"/>
                <a:sym typeface="+mn-ea"/>
              </a:rPr>
              <a:t> </a:t>
            </a:r>
          </a:p>
        </p:txBody>
      </p:sp>
      <p:sp>
        <p:nvSpPr>
          <p:cNvPr id="2" name="Text Box 1"/>
          <p:cNvSpPr txBox="1"/>
          <p:nvPr/>
        </p:nvSpPr>
        <p:spPr>
          <a:xfrm>
            <a:off x="838200" y="2477821"/>
            <a:ext cx="7792720" cy="645160"/>
          </a:xfrm>
          <a:prstGeom prst="rect">
            <a:avLst/>
          </a:prstGeom>
          <a:noFill/>
        </p:spPr>
        <p:txBody>
          <a:bodyPr wrap="none" rtlCol="0" anchor="t">
            <a:spAutoFit/>
          </a:bodyPr>
          <a:lstStyle/>
          <a:p>
            <a:r>
              <a:rPr lang="en-US" altLang="en-GB" sz="3600" b="1" dirty="0">
                <a:solidFill>
                  <a:srgbClr val="0070C0"/>
                </a:solidFill>
                <a:latin typeface="Times New Roman" panose="02020603050405020304" pitchFamily="18" charset="0"/>
                <a:cs typeface="Times New Roman" panose="02020603050405020304" pitchFamily="18" charset="0"/>
                <a:sym typeface="+mn-ea"/>
              </a:rPr>
              <a:t>III.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Những</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thành</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tựu</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văn</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hóa</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tiêu</a:t>
            </a:r>
            <a:r>
              <a:rPr lang="en-US" altLang="en-GB" sz="3600" b="1" dirty="0">
                <a:solidFill>
                  <a:srgbClr val="0070C0"/>
                </a:solidFill>
                <a:latin typeface="Times New Roman" panose="02020603050405020304" pitchFamily="18" charset="0"/>
                <a:cs typeface="Times New Roman" panose="02020603050405020304" pitchFamily="18" charset="0"/>
                <a:sym typeface="+mn-ea"/>
              </a:rPr>
              <a:t> </a:t>
            </a:r>
            <a:r>
              <a:rPr lang="en-US" altLang="en-GB" sz="3600" b="1" dirty="0" err="1">
                <a:solidFill>
                  <a:srgbClr val="0070C0"/>
                </a:solidFill>
                <a:latin typeface="Times New Roman" panose="02020603050405020304" pitchFamily="18" charset="0"/>
                <a:cs typeface="Times New Roman" panose="02020603050405020304" pitchFamily="18" charset="0"/>
                <a:sym typeface="+mn-ea"/>
              </a:rPr>
              <a:t>biểu</a:t>
            </a:r>
            <a:endParaRPr lang="en-US" altLang="en-GB" sz="3600" b="1" dirty="0">
              <a:solidFill>
                <a:srgbClr val="0070C0"/>
              </a:solidFill>
              <a:latin typeface="Times New Roman" panose="02020603050405020304" pitchFamily="18" charset="0"/>
              <a:cs typeface="Times New Roman" panose="02020603050405020304" pitchFamily="18" charset="0"/>
              <a:sym typeface="+mn-ea"/>
            </a:endParaRPr>
          </a:p>
        </p:txBody>
      </p:sp>
      <p:sp>
        <p:nvSpPr>
          <p:cNvPr id="7" name="TextBox 6"/>
          <p:cNvSpPr txBox="1"/>
          <p:nvPr/>
        </p:nvSpPr>
        <p:spPr>
          <a:xfrm>
            <a:off x="1137821" y="3717606"/>
            <a:ext cx="10215979" cy="2507866"/>
          </a:xfrm>
          <a:prstGeom prst="rect">
            <a:avLst/>
          </a:prstGeom>
          <a:noFill/>
        </p:spPr>
        <p:txBody>
          <a:bodyPr wrap="square">
            <a:spAutoFit/>
          </a:bodyPr>
          <a:lstStyle/>
          <a:p>
            <a:pPr algn="just">
              <a:lnSpc>
                <a:spcPct val="107000"/>
              </a:lnSpc>
              <a:spcAft>
                <a:spcPts val="800"/>
              </a:spcAft>
            </a:pPr>
            <a:r>
              <a:rPr lang="vi-VN" sz="3200" dirty="0">
                <a:solidFill>
                  <a:srgbClr val="000000"/>
                </a:solidFill>
                <a:effectLst/>
                <a:latin typeface="Times New Roman" panose="02020603050405020304" pitchFamily="18" charset="0"/>
                <a:cs typeface="Times New Roman" panose="02020603050405020304" pitchFamily="18" charset="0"/>
              </a:rPr>
              <a:t>- Chữ </a:t>
            </a:r>
            <a:r>
              <a:rPr lang="en-US" sz="3200" dirty="0" err="1">
                <a:solidFill>
                  <a:srgbClr val="000000"/>
                </a:solidFill>
                <a:effectLst/>
                <a:latin typeface="Times New Roman" panose="02020603050405020304" pitchFamily="18" charset="0"/>
                <a:cs typeface="Times New Roman" panose="02020603050405020304" pitchFamily="18" charset="0"/>
              </a:rPr>
              <a:t>viết</a:t>
            </a:r>
            <a:r>
              <a:rPr lang="en-US" sz="3200" dirty="0">
                <a:solidFill>
                  <a:srgbClr val="000000"/>
                </a:solidFill>
                <a:effectLst/>
                <a:latin typeface="Times New Roman" panose="02020603050405020304" pitchFamily="18" charset="0"/>
                <a:cs typeface="Times New Roman" panose="02020603050405020304" pitchFamily="18" charset="0"/>
              </a:rPr>
              <a:t>: </a:t>
            </a:r>
            <a:r>
              <a:rPr lang="en-US" sz="3200" dirty="0" err="1">
                <a:solidFill>
                  <a:srgbClr val="000000"/>
                </a:solidFill>
                <a:effectLst/>
                <a:latin typeface="Times New Roman" panose="02020603050405020304" pitchFamily="18" charset="0"/>
                <a:cs typeface="Times New Roman" panose="02020603050405020304" pitchFamily="18" charset="0"/>
              </a:rPr>
              <a:t>chữ</a:t>
            </a:r>
            <a:r>
              <a:rPr lang="en-US" sz="3200" dirty="0">
                <a:solidFill>
                  <a:srgbClr val="000000"/>
                </a:solidFill>
                <a:effectLst/>
                <a:latin typeface="Times New Roman" panose="02020603050405020304" pitchFamily="18" charset="0"/>
                <a:cs typeface="Times New Roman" panose="02020603050405020304" pitchFamily="18" charset="0"/>
              </a:rPr>
              <a:t> </a:t>
            </a:r>
            <a:r>
              <a:rPr lang="vi-VN" sz="3200" dirty="0">
                <a:solidFill>
                  <a:srgbClr val="000000"/>
                </a:solidFill>
                <a:effectLst/>
                <a:latin typeface="Times New Roman" panose="02020603050405020304" pitchFamily="18" charset="0"/>
                <a:cs typeface="Times New Roman" panose="02020603050405020304" pitchFamily="18" charset="0"/>
              </a:rPr>
              <a:t>tượng hình, viết trên giấy </a:t>
            </a:r>
            <a:r>
              <a:rPr lang="vi-VN" sz="3200" dirty="0" smtClean="0">
                <a:solidFill>
                  <a:srgbClr val="000000"/>
                </a:solidFill>
                <a:effectLst/>
                <a:latin typeface="Times New Roman" panose="02020603050405020304" pitchFamily="18" charset="0"/>
                <a:cs typeface="Times New Roman" panose="02020603050405020304" pitchFamily="18" charset="0"/>
              </a:rPr>
              <a:t>pa</a:t>
            </a:r>
            <a:r>
              <a:rPr lang="en-US" sz="3200" dirty="0" smtClean="0">
                <a:solidFill>
                  <a:srgbClr val="000000"/>
                </a:solidFill>
                <a:effectLst/>
                <a:latin typeface="Times New Roman" panose="02020603050405020304" pitchFamily="18" charset="0"/>
                <a:cs typeface="Times New Roman" panose="02020603050405020304" pitchFamily="18" charset="0"/>
              </a:rPr>
              <a:t>-pi-</a:t>
            </a:r>
            <a:r>
              <a:rPr lang="en-US" sz="3200" dirty="0" err="1" smtClean="0">
                <a:solidFill>
                  <a:srgbClr val="000000"/>
                </a:solidFill>
                <a:effectLst/>
                <a:latin typeface="Times New Roman" panose="02020603050405020304" pitchFamily="18" charset="0"/>
                <a:cs typeface="Times New Roman" panose="02020603050405020304" pitchFamily="18" charset="0"/>
              </a:rPr>
              <a:t>rút</a:t>
            </a:r>
            <a:r>
              <a:rPr lang="en-US" sz="3200" dirty="0" smtClean="0">
                <a:solidFill>
                  <a:srgbClr val="000000"/>
                </a:solidFill>
                <a:effectLst/>
                <a:latin typeface="Times New Roman" panose="02020603050405020304" pitchFamily="18" charset="0"/>
                <a:cs typeface="Times New Roman" panose="02020603050405020304" pitchFamily="18" charset="0"/>
              </a:rPr>
              <a:t>.</a:t>
            </a:r>
            <a:endParaRPr lang="vi-VN" sz="3200" dirty="0">
              <a:effectLst/>
              <a:latin typeface="Times New Roman" panose="02020603050405020304" pitchFamily="18" charset="0"/>
              <a:cs typeface="Times New Roman" panose="02020603050405020304" pitchFamily="18" charset="0"/>
            </a:endParaRPr>
          </a:p>
          <a:p>
            <a:pPr algn="just">
              <a:lnSpc>
                <a:spcPct val="107000"/>
              </a:lnSpc>
              <a:spcAft>
                <a:spcPts val="800"/>
              </a:spcAft>
            </a:pPr>
            <a:r>
              <a:rPr lang="vi-VN" sz="3200" dirty="0">
                <a:solidFill>
                  <a:srgbClr val="000000"/>
                </a:solidFill>
                <a:effectLst/>
                <a:latin typeface="Times New Roman" panose="02020603050405020304" pitchFamily="18" charset="0"/>
                <a:cs typeface="Times New Roman" panose="02020603050405020304" pitchFamily="18" charset="0"/>
              </a:rPr>
              <a:t>- </a:t>
            </a:r>
            <a:r>
              <a:rPr lang="en-US" sz="3200" dirty="0" err="1">
                <a:solidFill>
                  <a:srgbClr val="000000"/>
                </a:solidFill>
                <a:effectLst/>
                <a:latin typeface="Times New Roman" panose="02020603050405020304" pitchFamily="18" charset="0"/>
                <a:cs typeface="Times New Roman" panose="02020603050405020304" pitchFamily="18" charset="0"/>
              </a:rPr>
              <a:t>Toán</a:t>
            </a:r>
            <a:r>
              <a:rPr lang="en-US" sz="3200" dirty="0">
                <a:solidFill>
                  <a:srgbClr val="000000"/>
                </a:solidFill>
                <a:effectLst/>
                <a:latin typeface="Times New Roman" panose="02020603050405020304" pitchFamily="18" charset="0"/>
                <a:cs typeface="Times New Roman" panose="02020603050405020304" pitchFamily="18" charset="0"/>
              </a:rPr>
              <a:t> </a:t>
            </a:r>
            <a:r>
              <a:rPr lang="en-US" sz="3200" dirty="0" err="1">
                <a:solidFill>
                  <a:srgbClr val="000000"/>
                </a:solidFill>
                <a:effectLst/>
                <a:latin typeface="Times New Roman" panose="02020603050405020304" pitchFamily="18" charset="0"/>
                <a:cs typeface="Times New Roman" panose="02020603050405020304" pitchFamily="18" charset="0"/>
              </a:rPr>
              <a:t>học</a:t>
            </a:r>
            <a:r>
              <a:rPr lang="en-US" sz="3200" dirty="0">
                <a:solidFill>
                  <a:srgbClr val="000000"/>
                </a:solidFill>
                <a:latin typeface="Times New Roman" panose="02020603050405020304" pitchFamily="18" charset="0"/>
                <a:cs typeface="Times New Roman" panose="02020603050405020304" pitchFamily="18" charset="0"/>
              </a:rPr>
              <a:t>: g</a:t>
            </a:r>
            <a:r>
              <a:rPr lang="vi-VN" sz="3200" dirty="0">
                <a:solidFill>
                  <a:srgbClr val="000000"/>
                </a:solidFill>
                <a:effectLst/>
                <a:latin typeface="Times New Roman" panose="02020603050405020304" pitchFamily="18" charset="0"/>
                <a:cs typeface="Times New Roman" panose="02020603050405020304" pitchFamily="18" charset="0"/>
              </a:rPr>
              <a:t>iỏi về hình học</a:t>
            </a:r>
            <a:endParaRPr lang="vi-VN" sz="3200" dirty="0">
              <a:effectLst/>
              <a:latin typeface="Times New Roman" panose="02020603050405020304" pitchFamily="18" charset="0"/>
              <a:cs typeface="Times New Roman" panose="02020603050405020304" pitchFamily="18" charset="0"/>
            </a:endParaRPr>
          </a:p>
          <a:p>
            <a:pPr algn="just">
              <a:lnSpc>
                <a:spcPct val="107000"/>
              </a:lnSpc>
              <a:spcAft>
                <a:spcPts val="800"/>
              </a:spcAft>
            </a:pPr>
            <a:r>
              <a:rPr lang="vi-VN" sz="3200" dirty="0">
                <a:solidFill>
                  <a:srgbClr val="000000"/>
                </a:solidFill>
                <a:effectLst/>
                <a:latin typeface="Times New Roman" panose="02020603050405020304" pitchFamily="18" charset="0"/>
                <a:cs typeface="Times New Roman" panose="02020603050405020304" pitchFamily="18" charset="0"/>
              </a:rPr>
              <a:t>- Kiến trúc nổi bật là các Kim Tự Tháp </a:t>
            </a:r>
            <a:endParaRPr lang="vi-VN" sz="3200" dirty="0">
              <a:effectLst/>
              <a:latin typeface="Times New Roman" panose="02020603050405020304" pitchFamily="18" charset="0"/>
              <a:cs typeface="Times New Roman" panose="02020603050405020304" pitchFamily="18" charset="0"/>
            </a:endParaRPr>
          </a:p>
          <a:p>
            <a:pPr algn="just">
              <a:lnSpc>
                <a:spcPct val="107000"/>
              </a:lnSpc>
              <a:spcAft>
                <a:spcPts val="800"/>
              </a:spcAft>
            </a:pPr>
            <a:r>
              <a:rPr lang="vi-VN" sz="3200" dirty="0">
                <a:solidFill>
                  <a:srgbClr val="000000"/>
                </a:solidFill>
                <a:effectLst/>
                <a:latin typeface="Times New Roman" panose="02020603050405020304" pitchFamily="18" charset="0"/>
                <a:cs typeface="Times New Roman" panose="02020603050405020304" pitchFamily="18" charset="0"/>
              </a:rPr>
              <a:t>- Y học là thuật ướp xác</a:t>
            </a:r>
            <a:endParaRPr lang="vi-VN" sz="3200" dirty="0">
              <a:effectLst/>
              <a:latin typeface="Times New Roman" panose="02020603050405020304" pitchFamily="18" charset="0"/>
              <a:cs typeface="Times New Roman" panose="02020603050405020304" pitchFamily="18" charset="0"/>
            </a:endParaRPr>
          </a:p>
        </p:txBody>
      </p:sp>
      <p:pic>
        <p:nvPicPr>
          <p:cNvPr id="8" name="Picture 7" descr="cach-cam-but-viet-dung-c.jpg"/>
          <p:cNvPicPr>
            <a:picLocks noChangeAspect="1"/>
          </p:cNvPicPr>
          <p:nvPr/>
        </p:nvPicPr>
        <p:blipFill>
          <a:blip r:embed="rId3"/>
          <a:stretch>
            <a:fillRect/>
          </a:stretch>
        </p:blipFill>
        <p:spPr>
          <a:xfrm>
            <a:off x="838200" y="3122981"/>
            <a:ext cx="1099820" cy="548640"/>
          </a:xfrm>
          <a:prstGeom prst="rect">
            <a:avLst/>
          </a:prstGeom>
          <a:noFill/>
          <a:ln w="9525">
            <a:noFill/>
          </a:ln>
        </p:spPr>
      </p:pic>
    </p:spTree>
    <p:custDataLst>
      <p:tags r:id="rId1"/>
    </p:custDataLst>
  </p:cSld>
  <p:clrMapOvr>
    <a:masterClrMapping/>
  </p:clrMapOvr>
  <p:transition advTm="14584">
    <p:wedg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nodeType="clickEffect">
                                  <p:stCondLst>
                                    <p:cond delay="0"/>
                                  </p:stCondLst>
                                  <p:childTnLst>
                                    <p:set>
                                      <p:cBhvr>
                                        <p:cTn id="6" dur="500" fill="hold">
                                          <p:stCondLst>
                                            <p:cond delay="0"/>
                                          </p:stCondLst>
                                        </p:cTn>
                                        <p:tgtEl>
                                          <p:spTgt spid="8"/>
                                        </p:tgtEl>
                                        <p:attrNameLst>
                                          <p:attrName>style.visibility</p:attrName>
                                        </p:attrNameLst>
                                      </p:cBhvr>
                                      <p:to>
                                        <p:strVal val="visible"/>
                                      </p:to>
                                    </p:set>
                                    <p:animEffect transition="in" filter="box(in)">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 calcmode="lin" valueType="num">
                                      <p:cBhvr additive="base">
                                        <p:cTn id="12" dur="500" fill="hold"/>
                                        <p:tgtEl>
                                          <p:spTgt spid="7"/>
                                        </p:tgtEl>
                                        <p:attrNameLst>
                                          <p:attrName>ppt_x</p:attrName>
                                        </p:attrNameLst>
                                      </p:cBhvr>
                                      <p:tavLst>
                                        <p:tav tm="0">
                                          <p:val>
                                            <p:strVal val="#ppt_x"/>
                                          </p:val>
                                        </p:tav>
                                        <p:tav tm="100000">
                                          <p:val>
                                            <p:strVal val="#ppt_x"/>
                                          </p:val>
                                        </p:tav>
                                      </p:tavLst>
                                    </p:anim>
                                    <p:anim calcmode="lin" valueType="num">
                                      <p:cBhvr additive="base">
                                        <p:cTn id="13"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7"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dirty="0"/>
          </a:p>
        </p:txBody>
      </p:sp>
      <p:sp>
        <p:nvSpPr>
          <p:cNvPr id="5" name="TextBox 4"/>
          <p:cNvSpPr txBox="1"/>
          <p:nvPr/>
        </p:nvSpPr>
        <p:spPr>
          <a:xfrm>
            <a:off x="4078919" y="2122632"/>
            <a:ext cx="6897950" cy="1569660"/>
          </a:xfrm>
          <a:prstGeom prst="rect">
            <a:avLst/>
          </a:prstGeom>
          <a:noFill/>
        </p:spPr>
        <p:txBody>
          <a:bodyPr wrap="square">
            <a:spAutoFit/>
          </a:bodyPr>
          <a:lstStyle/>
          <a:p>
            <a:pPr marL="0" marR="0" algn="just">
              <a:spcBef>
                <a:spcPts val="0"/>
              </a:spcBef>
              <a:spcAft>
                <a:spcPts val="0"/>
              </a:spcAft>
            </a:pPr>
            <a:r>
              <a:rPr lang="vi-VN" sz="3200" dirty="0">
                <a:solidFill>
                  <a:srgbClr val="FF0000"/>
                </a:solidFill>
                <a:effectLst/>
                <a:latin typeface="Times New Roman" panose="02020603050405020304" pitchFamily="18" charset="0"/>
                <a:ea typeface="Calibri" panose="020F0502020204030204" charset="0"/>
                <a:cs typeface="Times New Roman" panose="02020603050405020304" pitchFamily="18" charset="0"/>
              </a:rPr>
              <a:t>Trong các thành tựu văn hóa của người Ai Cập cổ đại, em ấn tượng nhất với thành tựu nào? Vì sao?</a:t>
            </a:r>
            <a:endParaRPr lang="vi-VN" sz="3200" dirty="0">
              <a:solidFill>
                <a:srgbClr val="FF0000"/>
              </a:solidFill>
              <a:effectLst/>
              <a:latin typeface="Calibri" panose="020F0502020204030204" charset="0"/>
              <a:cs typeface="Times New Roman" panose="02020603050405020304" pitchFamily="18" charset="0"/>
            </a:endParaRPr>
          </a:p>
        </p:txBody>
      </p:sp>
      <p:pic>
        <p:nvPicPr>
          <p:cNvPr id="1026" name="Picture 2" descr="Hình ảnh Suy Nghĩ Của Cậu Bé , Suy Nghĩ Clipart, Cậu Bé Clipart, Suy Nghĩ  Vector và PNG với nền trong suốt để tải xuống miễn phí"/>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55157" y="1580275"/>
            <a:ext cx="3515507" cy="3515507"/>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ransition spd="slow" advTm="8711">
    <p:push dir="u"/>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endParaRPr lang="en-GB" altLang="en-US"/>
          </a:p>
        </p:txBody>
      </p:sp>
      <p:pic>
        <p:nvPicPr>
          <p:cNvPr id="61" name="Picture 61" descr="C:\Users\HP\OneDrive\Desktop\Screenshot_44.png"/>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rcRect/>
          <a:stretch>
            <a:fillRect/>
          </a:stretch>
        </p:blipFill>
        <p:spPr>
          <a:xfrm>
            <a:off x="135248" y="-20320"/>
            <a:ext cx="4753396" cy="3864891"/>
          </a:xfrm>
          <a:prstGeom prst="rect">
            <a:avLst/>
          </a:prstGeom>
          <a:noFill/>
          <a:ln>
            <a:noFill/>
          </a:ln>
        </p:spPr>
      </p:pic>
      <p:pic>
        <p:nvPicPr>
          <p:cNvPr id="3" name="Content Placeholder 2" descr="7"/>
          <p:cNvPicPr>
            <a:picLocks noGrp="1" noChangeAspect="1"/>
          </p:cNvPicPr>
          <p:nvPr>
            <p:ph sz="half" idx="2"/>
          </p:nvPr>
        </p:nvPicPr>
        <p:blipFill>
          <a:blip r:embed="rId4"/>
          <a:stretch>
            <a:fillRect/>
          </a:stretch>
        </p:blipFill>
        <p:spPr>
          <a:xfrm>
            <a:off x="319596" y="3309105"/>
            <a:ext cx="4015579" cy="920911"/>
          </a:xfrm>
          <a:prstGeom prst="rect">
            <a:avLst/>
          </a:prstGeom>
        </p:spPr>
      </p:pic>
      <p:sp>
        <p:nvSpPr>
          <p:cNvPr id="7" name="TextBox 6"/>
          <p:cNvSpPr txBox="1"/>
          <p:nvPr/>
        </p:nvSpPr>
        <p:spPr>
          <a:xfrm>
            <a:off x="4689533" y="559258"/>
            <a:ext cx="7028991" cy="2554545"/>
          </a:xfrm>
          <a:prstGeom prst="rect">
            <a:avLst/>
          </a:prstGeom>
          <a:noFill/>
        </p:spPr>
        <p:txBody>
          <a:bodyPr wrap="square">
            <a:spAutoFit/>
          </a:bodyPr>
          <a:lstStyle/>
          <a:p>
            <a:pPr algn="just"/>
            <a:r>
              <a:rPr lang="vi-VN" sz="3200" b="0" i="0" dirty="0">
                <a:effectLst/>
                <a:latin typeface="Times New Roman" panose="02020603050405020304" pitchFamily="18" charset="0"/>
              </a:rPr>
              <a:t>Hệ thống chữ viết Ai Cập </a:t>
            </a:r>
            <a:r>
              <a:rPr lang="vi-VN" sz="3200" b="0" i="0" dirty="0">
                <a:solidFill>
                  <a:srgbClr val="000000"/>
                </a:solidFill>
                <a:effectLst/>
                <a:latin typeface="Times New Roman" panose="02020603050405020304" pitchFamily="18" charset="0"/>
              </a:rPr>
              <a:t>là hệ chữ tượng hình, xuất hiện lần đầu tiên từ năm 6000 </a:t>
            </a:r>
            <a:r>
              <a:rPr lang="en-US" sz="3200" b="0" i="0" dirty="0">
                <a:solidFill>
                  <a:srgbClr val="000000"/>
                </a:solidFill>
                <a:effectLst/>
                <a:latin typeface="Times New Roman" panose="02020603050405020304" pitchFamily="18" charset="0"/>
              </a:rPr>
              <a:t>TCN</a:t>
            </a:r>
            <a:r>
              <a:rPr lang="vi-VN" sz="3200" b="0" i="0" dirty="0">
                <a:solidFill>
                  <a:srgbClr val="000000"/>
                </a:solidFill>
                <a:effectLst/>
                <a:latin typeface="Times New Roman" panose="02020603050405020304" pitchFamily="18" charset="0"/>
              </a:rPr>
              <a:t>. Chữ tượng hình là sự miêu tả đơn giản các từ ngữ mà chúng đại diện, nhưng có những hạn chế nhất định. </a:t>
            </a:r>
            <a:endParaRPr lang="en-US" sz="3200" dirty="0"/>
          </a:p>
        </p:txBody>
      </p:sp>
      <p:pic>
        <p:nvPicPr>
          <p:cNvPr id="2050" name="Picture 2" descr="10 phát minh vĩ đại của người Ai Cập cổ đại (Phần I)"/>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5789" y="4137793"/>
            <a:ext cx="3999386" cy="2289211"/>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838200" y="6334780"/>
            <a:ext cx="2249334" cy="523220"/>
          </a:xfrm>
          <a:prstGeom prst="rect">
            <a:avLst/>
          </a:prstGeom>
          <a:noFill/>
        </p:spPr>
        <p:txBody>
          <a:bodyPr wrap="none" rtlCol="0">
            <a:spAutoFit/>
          </a:bodyPr>
          <a:lstStyle/>
          <a:p>
            <a:r>
              <a:rPr lang="en-US" sz="2800" dirty="0" err="1">
                <a:latin typeface="Times New Roman" panose="02020603050405020304" pitchFamily="18" charset="0"/>
                <a:cs typeface="Times New Roman" panose="02020603050405020304" pitchFamily="18" charset="0"/>
              </a:rPr>
              <a:t>Giấy</a:t>
            </a:r>
            <a:r>
              <a:rPr lang="en-US" sz="2800" dirty="0">
                <a:latin typeface="Times New Roman" panose="02020603050405020304" pitchFamily="18" charset="0"/>
                <a:cs typeface="Times New Roman" panose="02020603050405020304" pitchFamily="18" charset="0"/>
              </a:rPr>
              <a:t> Pa-pi-rut</a:t>
            </a:r>
          </a:p>
        </p:txBody>
      </p:sp>
      <p:sp>
        <p:nvSpPr>
          <p:cNvPr id="10" name="TextBox 9"/>
          <p:cNvSpPr txBox="1"/>
          <p:nvPr/>
        </p:nvSpPr>
        <p:spPr>
          <a:xfrm>
            <a:off x="4765676" y="3445887"/>
            <a:ext cx="7312980" cy="3046988"/>
          </a:xfrm>
          <a:prstGeom prst="rect">
            <a:avLst/>
          </a:prstGeom>
          <a:noFill/>
        </p:spPr>
        <p:txBody>
          <a:bodyPr wrap="square">
            <a:spAutoFit/>
          </a:bodyPr>
          <a:lstStyle/>
          <a:p>
            <a:pPr algn="just"/>
            <a:r>
              <a:rPr lang="vi-VN" sz="3200" b="0" i="0" dirty="0">
                <a:solidFill>
                  <a:srgbClr val="222222"/>
                </a:solidFill>
                <a:effectLst/>
                <a:latin typeface="Times New Roman" panose="02020603050405020304" pitchFamily="18" charset="0"/>
              </a:rPr>
              <a:t>Giấy papyrus </a:t>
            </a:r>
            <a:r>
              <a:rPr lang="en-US" sz="3200" dirty="0" err="1">
                <a:solidFill>
                  <a:srgbClr val="222222"/>
                </a:solidFill>
                <a:latin typeface="Times New Roman" panose="02020603050405020304" pitchFamily="18" charset="0"/>
              </a:rPr>
              <a:t>được</a:t>
            </a:r>
            <a:r>
              <a:rPr lang="en-US" sz="3200" dirty="0">
                <a:solidFill>
                  <a:srgbClr val="222222"/>
                </a:solidFill>
                <a:latin typeface="Times New Roman" panose="02020603050405020304" pitchFamily="18" charset="0"/>
              </a:rPr>
              <a:t> </a:t>
            </a:r>
            <a:r>
              <a:rPr lang="en-US" sz="3200" dirty="0" err="1">
                <a:solidFill>
                  <a:srgbClr val="222222"/>
                </a:solidFill>
                <a:latin typeface="Times New Roman" panose="02020603050405020304" pitchFamily="18" charset="0"/>
              </a:rPr>
              <a:t>làm</a:t>
            </a:r>
            <a:r>
              <a:rPr lang="en-US" sz="3200" dirty="0">
                <a:solidFill>
                  <a:srgbClr val="222222"/>
                </a:solidFill>
                <a:latin typeface="Times New Roman" panose="02020603050405020304" pitchFamily="18" charset="0"/>
              </a:rPr>
              <a:t> </a:t>
            </a:r>
            <a:r>
              <a:rPr lang="en-US" sz="3200" dirty="0" err="1">
                <a:solidFill>
                  <a:srgbClr val="222222"/>
                </a:solidFill>
                <a:latin typeface="Times New Roman" panose="02020603050405020304" pitchFamily="18" charset="0"/>
              </a:rPr>
              <a:t>từ</a:t>
            </a:r>
            <a:r>
              <a:rPr lang="en-US" sz="3200" dirty="0">
                <a:solidFill>
                  <a:srgbClr val="222222"/>
                </a:solidFill>
                <a:latin typeface="Times New Roman" panose="02020603050405020304" pitchFamily="18" charset="0"/>
              </a:rPr>
              <a:t> </a:t>
            </a:r>
            <a:r>
              <a:rPr lang="en-US" sz="3200" dirty="0" err="1">
                <a:solidFill>
                  <a:srgbClr val="222222"/>
                </a:solidFill>
                <a:latin typeface="Times New Roman" panose="02020603050405020304" pitchFamily="18" charset="0"/>
              </a:rPr>
              <a:t>cây</a:t>
            </a:r>
            <a:r>
              <a:rPr lang="en-US" sz="3200" dirty="0">
                <a:solidFill>
                  <a:srgbClr val="222222"/>
                </a:solidFill>
                <a:latin typeface="Times New Roman" panose="02020603050405020304" pitchFamily="18" charset="0"/>
              </a:rPr>
              <a:t> </a:t>
            </a:r>
            <a:r>
              <a:rPr lang="vi-VN" sz="3200" b="0" i="0" dirty="0">
                <a:solidFill>
                  <a:srgbClr val="222222"/>
                </a:solidFill>
                <a:effectLst/>
                <a:latin typeface="Times New Roman" panose="02020603050405020304" pitchFamily="18" charset="0"/>
              </a:rPr>
              <a:t>papyrus, cao khoảng 2-3m mọc hai bên bờ sông Nile. Đặc tính cứng cáp và rất bền của paypyrus còn dùng để may buồm, làm dép, dệt thảm và các nhu cầu thiết yếu khác trong đời sống Ai Cập cổ đại.</a:t>
            </a:r>
            <a:endParaRPr lang="en-US" sz="3200" dirty="0"/>
          </a:p>
        </p:txBody>
      </p:sp>
    </p:spTree>
    <p:custDataLst>
      <p:tags r:id="rId1"/>
    </p:custDataLst>
  </p:cSld>
  <p:clrMapOvr>
    <a:masterClrMapping/>
  </p:clrMapOvr>
  <p:transition advTm="61150">
    <p:dissolv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arn(inVertic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barn(inVertical)">
                                      <p:cBhvr>
                                        <p:cTn id="12"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0"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6"/>
          <p:cNvPicPr>
            <a:picLocks noGrp="1" noChangeAspect="1"/>
          </p:cNvPicPr>
          <p:nvPr>
            <p:ph sz="half" idx="1"/>
          </p:nvPr>
        </p:nvPicPr>
        <p:blipFill>
          <a:blip r:embed="rId3"/>
          <a:stretch>
            <a:fillRect/>
          </a:stretch>
        </p:blipFill>
        <p:spPr>
          <a:xfrm>
            <a:off x="1210194" y="2290440"/>
            <a:ext cx="8803486" cy="4198226"/>
          </a:xfrm>
          <a:prstGeom prst="rect">
            <a:avLst/>
          </a:prstGeom>
        </p:spPr>
      </p:pic>
      <p:sp>
        <p:nvSpPr>
          <p:cNvPr id="7" name="TextBox 6"/>
          <p:cNvSpPr txBox="1"/>
          <p:nvPr/>
        </p:nvSpPr>
        <p:spPr>
          <a:xfrm>
            <a:off x="577050" y="545900"/>
            <a:ext cx="11248008" cy="1292662"/>
          </a:xfrm>
          <a:prstGeom prst="rect">
            <a:avLst/>
          </a:prstGeom>
          <a:noFill/>
        </p:spPr>
        <p:txBody>
          <a:bodyPr wrap="square">
            <a:spAutoFit/>
          </a:bodyPr>
          <a:lstStyle/>
          <a:p>
            <a:pPr marL="0" marR="0" indent="0" algn="just">
              <a:spcBef>
                <a:spcPts val="600"/>
              </a:spcBef>
              <a:spcAft>
                <a:spcPts val="600"/>
              </a:spcAft>
            </a:pPr>
            <a:r>
              <a:rPr lang="vi-VN" sz="2600" i="0" kern="0" spc="0" dirty="0">
                <a:solidFill>
                  <a:srgbClr val="000000"/>
                </a:solidFill>
                <a:effectLst/>
                <a:latin typeface="+mj-lt"/>
                <a:ea typeface="SimSun" panose="02010600030101010101" pitchFamily="2" charset="-122"/>
              </a:rPr>
              <a:t>Trong số các kim tự tháp ở Ai Cập, </a:t>
            </a:r>
            <a:r>
              <a:rPr lang="vi-VN" sz="2600" i="0" kern="0" spc="0" dirty="0" smtClean="0">
                <a:solidFill>
                  <a:srgbClr val="000000"/>
                </a:solidFill>
                <a:effectLst/>
                <a:latin typeface="+mj-lt"/>
                <a:ea typeface="SimSun" panose="02010600030101010101" pitchFamily="2" charset="-122"/>
              </a:rPr>
              <a:t>K</a:t>
            </a:r>
            <a:r>
              <a:rPr lang="en-US" sz="2600" kern="0" dirty="0" smtClean="0">
                <a:solidFill>
                  <a:srgbClr val="000000"/>
                </a:solidFill>
                <a:latin typeface="+mj-lt"/>
                <a:ea typeface="SimSun" panose="02010600030101010101" pitchFamily="2" charset="-122"/>
              </a:rPr>
              <a:t>ê-</a:t>
            </a:r>
            <a:r>
              <a:rPr lang="en-US" sz="2600" kern="0" dirty="0" err="1" smtClean="0">
                <a:solidFill>
                  <a:srgbClr val="000000"/>
                </a:solidFill>
                <a:latin typeface="+mj-lt"/>
                <a:ea typeface="SimSun" panose="02010600030101010101" pitchFamily="2" charset="-122"/>
              </a:rPr>
              <a:t>ốp</a:t>
            </a:r>
            <a:r>
              <a:rPr lang="vi-VN" sz="2600" i="0" kern="0" spc="0" dirty="0" smtClean="0">
                <a:solidFill>
                  <a:srgbClr val="000000"/>
                </a:solidFill>
                <a:effectLst/>
                <a:latin typeface="+mj-lt"/>
                <a:ea typeface="SimSun" panose="02010600030101010101" pitchFamily="2" charset="-122"/>
              </a:rPr>
              <a:t> </a:t>
            </a:r>
            <a:r>
              <a:rPr lang="vi-VN" sz="2600" i="0" kern="0" spc="0" dirty="0">
                <a:solidFill>
                  <a:srgbClr val="000000"/>
                </a:solidFill>
                <a:effectLst/>
                <a:latin typeface="+mj-lt"/>
                <a:ea typeface="SimSun" panose="02010600030101010101" pitchFamily="2" charset="-122"/>
              </a:rPr>
              <a:t>chính là công trình kỳ vĩ nhất với chiều cao lên tới 14</a:t>
            </a:r>
            <a:r>
              <a:rPr lang="en-US" sz="2600" i="0" kern="0" spc="0" dirty="0">
                <a:solidFill>
                  <a:srgbClr val="000000"/>
                </a:solidFill>
                <a:effectLst/>
                <a:latin typeface="+mj-lt"/>
                <a:ea typeface="SimSun" panose="02010600030101010101" pitchFamily="2" charset="-122"/>
              </a:rPr>
              <a:t>7</a:t>
            </a:r>
            <a:r>
              <a:rPr lang="vi-VN" sz="2600" i="0" kern="0" spc="0" dirty="0">
                <a:solidFill>
                  <a:srgbClr val="000000"/>
                </a:solidFill>
                <a:effectLst/>
                <a:latin typeface="+mj-lt"/>
                <a:ea typeface="SimSun" panose="02010600030101010101" pitchFamily="2" charset="-122"/>
              </a:rPr>
              <a:t> m, chiều dài đáy là 227,7 m. Để xây dựng được công trình này, người ta phải sử dụng tới hơn 2 triệu m2 đá, với diện tích đáy lên tới 52.198,16 m2.</a:t>
            </a:r>
            <a:endParaRPr lang="vi-VN" sz="2600" dirty="0">
              <a:effectLst/>
              <a:latin typeface="+mj-lt"/>
              <a:ea typeface="SimSun" panose="02010600030101010101" pitchFamily="2" charset="-122"/>
            </a:endParaRPr>
          </a:p>
        </p:txBody>
      </p:sp>
    </p:spTree>
    <p:custDataLst>
      <p:tags r:id="rId1"/>
    </p:custDataLst>
  </p:cSld>
  <p:clrMapOvr>
    <a:masterClrMapping/>
  </p:clrMapOvr>
  <mc:AlternateContent xmlns:mc="http://schemas.openxmlformats.org/markup-compatibility/2006" xmlns:p14="http://schemas.microsoft.com/office/powerpoint/2010/main">
    <mc:Choice Requires="p14">
      <p:transition spd="slow" p14:dur="800" advTm="61834">
        <p:circle/>
      </p:transition>
    </mc:Choice>
    <mc:Fallback xmlns="">
      <p:transition spd="slow" advTm="61834">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42" presetClass="entr" presetSubtype="0" fill="hold" grpId="0" nodeType="clickEffect">
                                  <p:stCondLst>
                                    <p:cond delay="0"/>
                                  </p:stCondLst>
                                  <p:childTnLst>
                                    <p:set>
                                      <p:cBhvr>
                                        <p:cTn id="12" dur="1" fill="hold">
                                          <p:stCondLst>
                                            <p:cond delay="0"/>
                                          </p:stCondLst>
                                        </p:cTn>
                                        <p:tgtEl>
                                          <p:spTgt spid="7"/>
                                        </p:tgtEl>
                                        <p:attrNameLst>
                                          <p:attrName>style.visibility</p:attrName>
                                        </p:attrNameLst>
                                      </p:cBhvr>
                                      <p:to>
                                        <p:strVal val="visible"/>
                                      </p:to>
                                    </p:set>
                                    <p:animEffect transition="in" filter="fade">
                                      <p:cBhvr>
                                        <p:cTn id="13" dur="1000"/>
                                        <p:tgtEl>
                                          <p:spTgt spid="7"/>
                                        </p:tgtEl>
                                      </p:cBhvr>
                                    </p:animEffect>
                                    <p:anim calcmode="lin" valueType="num">
                                      <p:cBhvr>
                                        <p:cTn id="14" dur="1000" fill="hold"/>
                                        <p:tgtEl>
                                          <p:spTgt spid="7"/>
                                        </p:tgtEl>
                                        <p:attrNameLst>
                                          <p:attrName>ppt_x</p:attrName>
                                        </p:attrNameLst>
                                      </p:cBhvr>
                                      <p:tavLst>
                                        <p:tav tm="0">
                                          <p:val>
                                            <p:strVal val="#ppt_x"/>
                                          </p:val>
                                        </p:tav>
                                        <p:tav tm="100000">
                                          <p:val>
                                            <p:strVal val="#ppt_x"/>
                                          </p:val>
                                        </p:tav>
                                      </p:tavLst>
                                    </p:anim>
                                    <p:anim calcmode="lin" valueType="num">
                                      <p:cBhvr>
                                        <p:cTn id="15"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endParaRPr lang="en-GB" altLang="en-US"/>
          </a:p>
        </p:txBody>
      </p:sp>
      <p:pic>
        <p:nvPicPr>
          <p:cNvPr id="5" name="Content Placeholder 4"/>
          <p:cNvPicPr>
            <a:picLocks noGrp="1" noChangeAspect="1"/>
          </p:cNvPicPr>
          <p:nvPr>
            <p:ph sz="half" idx="1"/>
          </p:nvPr>
        </p:nvPicPr>
        <p:blipFill>
          <a:blip r:embed="rId2"/>
          <a:stretch>
            <a:fillRect/>
          </a:stretch>
        </p:blipFill>
        <p:spPr>
          <a:xfrm>
            <a:off x="6509551" y="230818"/>
            <a:ext cx="5345264" cy="6404931"/>
          </a:xfrm>
          <a:prstGeom prst="rect">
            <a:avLst/>
          </a:prstGeom>
        </p:spPr>
      </p:pic>
      <p:pic>
        <p:nvPicPr>
          <p:cNvPr id="3" name="Content Placeholder 2"/>
          <p:cNvPicPr>
            <a:picLocks noGrp="1" noChangeAspect="1"/>
          </p:cNvPicPr>
          <p:nvPr>
            <p:ph sz="half" idx="2"/>
          </p:nvPr>
        </p:nvPicPr>
        <p:blipFill>
          <a:blip r:embed="rId3"/>
          <a:stretch>
            <a:fillRect/>
          </a:stretch>
        </p:blipFill>
        <p:spPr>
          <a:xfrm>
            <a:off x="544195" y="1586230"/>
            <a:ext cx="5681345" cy="3188970"/>
          </a:xfrm>
          <a:prstGeom prst="rect">
            <a:avLst/>
          </a:prstGeom>
        </p:spPr>
      </p:pic>
    </p:spTree>
  </p:cSld>
  <p:clrMapOvr>
    <a:masterClrMapping/>
  </p:clrMapOvr>
  <p:transition advTm="35045">
    <p:wipe/>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25873"/>
            <a:ext cx="10515600" cy="800753"/>
          </a:xfrm>
        </p:spPr>
        <p:txBody>
          <a:bodyPr>
            <a:normAutofit/>
          </a:bodyPr>
          <a:lstStyle/>
          <a:p>
            <a:pPr algn="ctr"/>
            <a:r>
              <a:rPr lang="en-US" altLang="en-GB" sz="4000" b="1" dirty="0">
                <a:solidFill>
                  <a:srgbClr val="FF0000"/>
                </a:solidFill>
                <a:latin typeface="Times New Roman" panose="02020603050405020304" pitchFamily="18" charset="0"/>
                <a:cs typeface="Times New Roman" panose="02020603050405020304" pitchFamily="18" charset="0"/>
              </a:rPr>
              <a:t>CỦNG CỐ BÀI HỌC</a:t>
            </a:r>
          </a:p>
        </p:txBody>
      </p:sp>
      <p:sp>
        <p:nvSpPr>
          <p:cNvPr id="6" name="Rectangle: Rounded Corners 5"/>
          <p:cNvSpPr/>
          <p:nvPr/>
        </p:nvSpPr>
        <p:spPr>
          <a:xfrm>
            <a:off x="152400" y="2857441"/>
            <a:ext cx="2189457" cy="1269506"/>
          </a:xfrm>
          <a:prstGeom prst="roundRect">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solidFill>
                  <a:schemeClr val="tx1"/>
                </a:solidFill>
                <a:latin typeface="Times New Roman" panose="02020603050405020304" pitchFamily="18" charset="0"/>
                <a:cs typeface="Times New Roman" panose="02020603050405020304" pitchFamily="18" charset="0"/>
              </a:rPr>
              <a:t>AI CẬP CỔ ĐẠI</a:t>
            </a:r>
          </a:p>
        </p:txBody>
      </p:sp>
      <p:cxnSp>
        <p:nvCxnSpPr>
          <p:cNvPr id="10" name="Straight Arrow Connector 9"/>
          <p:cNvCxnSpPr>
            <a:stCxn id="6" idx="3"/>
            <a:endCxn id="15" idx="1"/>
          </p:cNvCxnSpPr>
          <p:nvPr/>
        </p:nvCxnSpPr>
        <p:spPr>
          <a:xfrm flipV="1">
            <a:off x="2341857" y="2067778"/>
            <a:ext cx="898494" cy="1424416"/>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a:stCxn id="6" idx="3"/>
            <a:endCxn id="14" idx="1"/>
          </p:cNvCxnSpPr>
          <p:nvPr/>
        </p:nvCxnSpPr>
        <p:spPr>
          <a:xfrm>
            <a:off x="2341857" y="3492194"/>
            <a:ext cx="1062616" cy="1769818"/>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4" name="Rectangle: Rounded Corners 13"/>
          <p:cNvSpPr/>
          <p:nvPr/>
        </p:nvSpPr>
        <p:spPr>
          <a:xfrm>
            <a:off x="3404473" y="4439747"/>
            <a:ext cx="3034683" cy="1644530"/>
          </a:xfrm>
          <a:prstGeom prst="roundRect">
            <a:avLst/>
          </a:prstGeom>
        </p:spPr>
        <p:style>
          <a:lnRef idx="0">
            <a:schemeClr val="accent5"/>
          </a:lnRef>
          <a:fillRef idx="3">
            <a:schemeClr val="accent5"/>
          </a:fillRef>
          <a:effectRef idx="3">
            <a:schemeClr val="accent5"/>
          </a:effectRef>
          <a:fontRef idx="minor">
            <a:schemeClr val="lt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Những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tựu</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văn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hóa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tiêu</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biểu</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15" name="Rectangle: Rounded Corners 14"/>
          <p:cNvSpPr/>
          <p:nvPr/>
        </p:nvSpPr>
        <p:spPr>
          <a:xfrm>
            <a:off x="3240351" y="1278114"/>
            <a:ext cx="3034682" cy="1579327"/>
          </a:xfrm>
          <a:prstGeom prst="roundRect">
            <a:avLst/>
          </a:prstGeom>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Qúa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trình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thành</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lập</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nhà</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nước</a:t>
            </a:r>
            <a:r>
              <a:rPr lang="en-US" sz="2800" dirty="0">
                <a:solidFill>
                  <a:schemeClr val="tx1"/>
                </a:solidFill>
                <a:latin typeface="Times New Roman" panose="02020603050405020304" pitchFamily="18" charset="0"/>
                <a:cs typeface="Times New Roman" panose="02020603050405020304" pitchFamily="18" charset="0"/>
              </a:rPr>
              <a:t> Ai </a:t>
            </a:r>
            <a:r>
              <a:rPr lang="en-US" sz="2800" dirty="0" err="1">
                <a:solidFill>
                  <a:schemeClr val="tx1"/>
                </a:solidFill>
                <a:latin typeface="Times New Roman" panose="02020603050405020304" pitchFamily="18" charset="0"/>
                <a:cs typeface="Times New Roman" panose="02020603050405020304" pitchFamily="18" charset="0"/>
              </a:rPr>
              <a:t>Cập</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cổ</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đại</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33" name="Rectangle: Rounded Corners 32"/>
          <p:cNvSpPr/>
          <p:nvPr/>
        </p:nvSpPr>
        <p:spPr>
          <a:xfrm>
            <a:off x="7019277" y="1053512"/>
            <a:ext cx="1800687" cy="449204"/>
          </a:xfrm>
          <a:prstGeom prst="roundRect">
            <a:avLst/>
          </a:prstGeom>
        </p:spPr>
        <p:style>
          <a:lnRef idx="1">
            <a:schemeClr val="accent6"/>
          </a:lnRef>
          <a:fillRef idx="2">
            <a:schemeClr val="accent6"/>
          </a:fillRef>
          <a:effectRef idx="1">
            <a:schemeClr val="accent6"/>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Thời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gian</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34" name="Rectangle: Rounded Corners 33"/>
          <p:cNvSpPr/>
          <p:nvPr/>
        </p:nvSpPr>
        <p:spPr>
          <a:xfrm>
            <a:off x="6932718" y="1927786"/>
            <a:ext cx="1973804" cy="520139"/>
          </a:xfrm>
          <a:prstGeom prst="roundRect">
            <a:avLst/>
          </a:prstGeom>
        </p:spPr>
        <p:style>
          <a:lnRef idx="1">
            <a:schemeClr val="accent6"/>
          </a:lnRef>
          <a:fillRef idx="2">
            <a:schemeClr val="accent6"/>
          </a:fillRef>
          <a:effectRef idx="1">
            <a:schemeClr val="accent6"/>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Địa</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điểm</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37" name="Rectangle: Rounded Corners 36"/>
          <p:cNvSpPr/>
          <p:nvPr/>
        </p:nvSpPr>
        <p:spPr>
          <a:xfrm>
            <a:off x="7003741" y="2857442"/>
            <a:ext cx="2583402" cy="530527"/>
          </a:xfrm>
          <a:prstGeom prst="roundRect">
            <a:avLst/>
          </a:prstGeom>
        </p:spPr>
        <p:style>
          <a:lnRef idx="1">
            <a:schemeClr val="accent6"/>
          </a:lnRef>
          <a:fillRef idx="2">
            <a:schemeClr val="accent6"/>
          </a:fillRef>
          <a:effectRef idx="1">
            <a:schemeClr val="accent6"/>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Người</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đứng</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đầu</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39" name="Rectangle: Rounded Corners 38"/>
          <p:cNvSpPr/>
          <p:nvPr/>
        </p:nvSpPr>
        <p:spPr>
          <a:xfrm>
            <a:off x="7184253" y="6236678"/>
            <a:ext cx="2147312" cy="597978"/>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2800" dirty="0">
                <a:solidFill>
                  <a:schemeClr val="tx1"/>
                </a:solidFill>
                <a:latin typeface="Times New Roman" panose="02020603050405020304" pitchFamily="18" charset="0"/>
                <a:cs typeface="Times New Roman" panose="02020603050405020304" pitchFamily="18" charset="0"/>
              </a:rPr>
              <a:t>Y </a:t>
            </a:r>
            <a:r>
              <a:rPr lang="en-US" sz="2800" dirty="0" err="1">
                <a:solidFill>
                  <a:schemeClr val="tx1"/>
                </a:solidFill>
                <a:latin typeface="Times New Roman" panose="02020603050405020304" pitchFamily="18" charset="0"/>
                <a:cs typeface="Times New Roman" panose="02020603050405020304" pitchFamily="18" charset="0"/>
              </a:rPr>
              <a:t>học</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40" name="Rectangle: Rounded Corners 39"/>
          <p:cNvSpPr/>
          <p:nvPr/>
        </p:nvSpPr>
        <p:spPr>
          <a:xfrm>
            <a:off x="7184253" y="3814147"/>
            <a:ext cx="2147314" cy="562956"/>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Chữ</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viết</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41" name="Rectangle: Rounded Corners 40"/>
          <p:cNvSpPr/>
          <p:nvPr/>
        </p:nvSpPr>
        <p:spPr>
          <a:xfrm>
            <a:off x="7184253" y="4567283"/>
            <a:ext cx="2147313" cy="584418"/>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Toán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học</a:t>
            </a: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42" name="Rectangle: Rounded Corners 41"/>
          <p:cNvSpPr/>
          <p:nvPr/>
        </p:nvSpPr>
        <p:spPr>
          <a:xfrm>
            <a:off x="7184253" y="5262012"/>
            <a:ext cx="2147313" cy="822265"/>
          </a:xfrm>
          <a:prstGeom prst="roundRect">
            <a:avLst/>
          </a:prstGeom>
        </p:spPr>
        <p:style>
          <a:lnRef idx="1">
            <a:schemeClr val="accent1"/>
          </a:lnRef>
          <a:fillRef idx="2">
            <a:schemeClr val="accent1"/>
          </a:fillRef>
          <a:effectRef idx="1">
            <a:schemeClr val="accent1"/>
          </a:effectRef>
          <a:fontRef idx="minor">
            <a:schemeClr val="dk1"/>
          </a:fontRef>
        </p:style>
        <p:txBody>
          <a:bodyPr rtlCol="0" anchor="ctr"/>
          <a:lstStyle/>
          <a:p>
            <a:pPr algn="ctr"/>
            <a:r>
              <a:rPr lang="en-US" sz="2800" dirty="0" err="1">
                <a:solidFill>
                  <a:schemeClr val="tx1"/>
                </a:solidFill>
                <a:latin typeface="Times New Roman" panose="02020603050405020304" pitchFamily="18" charset="0"/>
                <a:cs typeface="Times New Roman" panose="02020603050405020304" pitchFamily="18" charset="0"/>
              </a:rPr>
              <a:t>Kiến</a:t>
            </a:r>
            <a:r>
              <a:rPr lang="en-US" sz="2800" dirty="0">
                <a:solidFill>
                  <a:schemeClr val="tx1"/>
                </a:solidFill>
                <a:latin typeface="Times New Roman" panose="02020603050405020304" pitchFamily="18" charset="0"/>
                <a:cs typeface="Times New Roman" panose="02020603050405020304" pitchFamily="18" charset="0"/>
              </a:rPr>
              <a:t> </a:t>
            </a:r>
            <a:r>
              <a:rPr lang="en-US" sz="2800" dirty="0" err="1" smtClean="0">
                <a:solidFill>
                  <a:schemeClr val="tx1"/>
                </a:solidFill>
                <a:latin typeface="Times New Roman" panose="02020603050405020304" pitchFamily="18" charset="0"/>
                <a:cs typeface="Times New Roman" panose="02020603050405020304" pitchFamily="18" charset="0"/>
              </a:rPr>
              <a:t>trúc</a:t>
            </a:r>
            <a:r>
              <a:rPr lang="en-US" sz="2800" dirty="0" smtClean="0">
                <a:solidFill>
                  <a:schemeClr val="tx1"/>
                </a:solidFill>
                <a:latin typeface="Times New Roman" panose="02020603050405020304" pitchFamily="18" charset="0"/>
                <a:cs typeface="Times New Roman" panose="02020603050405020304" pitchFamily="18" charset="0"/>
              </a:rPr>
              <a:t>-</a:t>
            </a:r>
          </a:p>
          <a:p>
            <a:pPr algn="ctr"/>
            <a:r>
              <a:rPr lang="en-US" sz="2800" dirty="0" err="1" smtClean="0">
                <a:solidFill>
                  <a:schemeClr val="tx1"/>
                </a:solidFill>
                <a:latin typeface="Times New Roman" panose="02020603050405020304" pitchFamily="18" charset="0"/>
                <a:cs typeface="Times New Roman" panose="02020603050405020304" pitchFamily="18" charset="0"/>
              </a:rPr>
              <a:t>Điêu</a:t>
            </a:r>
            <a:r>
              <a:rPr lang="en-US" sz="2800" dirty="0" smtClean="0">
                <a:solidFill>
                  <a:schemeClr val="tx1"/>
                </a:solidFill>
                <a:latin typeface="Times New Roman" panose="02020603050405020304" pitchFamily="18" charset="0"/>
                <a:cs typeface="Times New Roman" panose="02020603050405020304" pitchFamily="18" charset="0"/>
              </a:rPr>
              <a:t> </a:t>
            </a:r>
            <a:r>
              <a:rPr lang="en-US" sz="2800" dirty="0" err="1">
                <a:solidFill>
                  <a:schemeClr val="tx1"/>
                </a:solidFill>
                <a:latin typeface="Times New Roman" panose="02020603050405020304" pitchFamily="18" charset="0"/>
                <a:cs typeface="Times New Roman" panose="02020603050405020304" pitchFamily="18" charset="0"/>
              </a:rPr>
              <a:t>khắc</a:t>
            </a:r>
            <a:endParaRPr lang="en-US" sz="2800" dirty="0">
              <a:solidFill>
                <a:schemeClr val="tx1"/>
              </a:solidFill>
              <a:latin typeface="Times New Roman" panose="02020603050405020304" pitchFamily="18" charset="0"/>
              <a:cs typeface="Times New Roman" panose="02020603050405020304" pitchFamily="18" charset="0"/>
            </a:endParaRPr>
          </a:p>
        </p:txBody>
      </p:sp>
      <p:cxnSp>
        <p:nvCxnSpPr>
          <p:cNvPr id="66" name="Straight Arrow Connector 65"/>
          <p:cNvCxnSpPr>
            <a:stCxn id="15" idx="3"/>
            <a:endCxn id="33" idx="1"/>
          </p:cNvCxnSpPr>
          <p:nvPr/>
        </p:nvCxnSpPr>
        <p:spPr>
          <a:xfrm flipV="1">
            <a:off x="6275033" y="1278114"/>
            <a:ext cx="744244" cy="789664"/>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68" name="Straight Arrow Connector 67"/>
          <p:cNvCxnSpPr>
            <a:stCxn id="15" idx="3"/>
            <a:endCxn id="34" idx="1"/>
          </p:cNvCxnSpPr>
          <p:nvPr/>
        </p:nvCxnSpPr>
        <p:spPr>
          <a:xfrm>
            <a:off x="6275033" y="2067778"/>
            <a:ext cx="657685" cy="120078"/>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p:cNvCxnSpPr>
            <a:stCxn id="15" idx="3"/>
            <a:endCxn id="37" idx="1"/>
          </p:cNvCxnSpPr>
          <p:nvPr/>
        </p:nvCxnSpPr>
        <p:spPr>
          <a:xfrm>
            <a:off x="6275033" y="2067778"/>
            <a:ext cx="728708" cy="1054928"/>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0" name="Straight Arrow Connector 89"/>
          <p:cNvCxnSpPr>
            <a:stCxn id="14" idx="3"/>
            <a:endCxn id="40" idx="1"/>
          </p:cNvCxnSpPr>
          <p:nvPr/>
        </p:nvCxnSpPr>
        <p:spPr>
          <a:xfrm flipV="1">
            <a:off x="6439156" y="4095625"/>
            <a:ext cx="745097" cy="1166387"/>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2" name="Straight Arrow Connector 91"/>
          <p:cNvCxnSpPr>
            <a:stCxn id="14" idx="3"/>
            <a:endCxn id="41" idx="1"/>
          </p:cNvCxnSpPr>
          <p:nvPr/>
        </p:nvCxnSpPr>
        <p:spPr>
          <a:xfrm flipV="1">
            <a:off x="6439156" y="4859492"/>
            <a:ext cx="745097" cy="40252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4" name="Straight Arrow Connector 93"/>
          <p:cNvCxnSpPr>
            <a:stCxn id="14" idx="3"/>
            <a:endCxn id="42" idx="1"/>
          </p:cNvCxnSpPr>
          <p:nvPr/>
        </p:nvCxnSpPr>
        <p:spPr>
          <a:xfrm>
            <a:off x="6439156" y="5262012"/>
            <a:ext cx="745097" cy="41113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6" name="Straight Arrow Connector 95"/>
          <p:cNvCxnSpPr>
            <a:stCxn id="14" idx="3"/>
            <a:endCxn id="39" idx="1"/>
          </p:cNvCxnSpPr>
          <p:nvPr/>
        </p:nvCxnSpPr>
        <p:spPr>
          <a:xfrm>
            <a:off x="6439156" y="5262012"/>
            <a:ext cx="745097" cy="127365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cSld>
  <p:clrMapOvr>
    <a:masterClrMapping/>
  </p:clrMapOvr>
  <mc:AlternateContent xmlns:mc="http://schemas.openxmlformats.org/markup-compatibility/2006" xmlns:p14="http://schemas.microsoft.com/office/powerpoint/2010/main">
    <mc:Choice Requires="p14">
      <p:transition spd="slow" p14:dur="3400" advTm="31578">
        <p14:reveal/>
      </p:transition>
    </mc:Choice>
    <mc:Fallback xmlns="">
      <p:transition spd="slow" advTm="31578">
        <p:fade/>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p:cNvSpPr>
            <a:spLocks noGrp="1"/>
          </p:cNvSpPr>
          <p:nvPr>
            <p:ph type="title"/>
          </p:nvPr>
        </p:nvSpPr>
        <p:spPr>
          <a:xfrm>
            <a:off x="346710" y="153670"/>
            <a:ext cx="11499215" cy="1325880"/>
          </a:xfrm>
        </p:spPr>
        <p:txBody>
          <a:bodyPr vert="horz" wrap="square" lIns="91440" tIns="45720" rIns="91440" bIns="45720" anchor="ctr" anchorCtr="0">
            <a:normAutofit/>
          </a:bodyPr>
          <a:lstStyle/>
          <a:p>
            <a:pPr algn="ctr" eaLnBrk="1" hangingPunct="1"/>
            <a:r>
              <a:rPr lang="vi-VN" altLang="en-US" sz="3200" b="1" u="sng" dirty="0">
                <a:solidFill>
                  <a:srgbClr val="FF0000"/>
                </a:solidFill>
                <a:latin typeface="Times New Roman" panose="02020603050405020304" pitchFamily="18" charset="0"/>
                <a:cs typeface="Times New Roman" panose="02020603050405020304" pitchFamily="18" charset="0"/>
              </a:rPr>
              <a:t>HƯỚNG DẪN </a:t>
            </a:r>
            <a:r>
              <a:rPr lang="en-US" altLang="vi-VN" sz="3200" b="1" u="sng" dirty="0">
                <a:solidFill>
                  <a:srgbClr val="FF0000"/>
                </a:solidFill>
                <a:latin typeface="Times New Roman" panose="02020603050405020304" pitchFamily="18" charset="0"/>
                <a:cs typeface="Times New Roman" panose="02020603050405020304" pitchFamily="18" charset="0"/>
              </a:rPr>
              <a:t>TRẢ LỜI CÂU HỎI LUYỆN TẬP-VẬN DỤNG</a:t>
            </a:r>
            <a:endParaRPr lang="en-US" altLang="vi-VN" sz="3200" b="1" u="sng"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3" name="Content Placeholder 2"/>
          <p:cNvSpPr>
            <a:spLocks noGrp="1"/>
          </p:cNvSpPr>
          <p:nvPr>
            <p:ph sz="half" idx="1"/>
          </p:nvPr>
        </p:nvSpPr>
        <p:spPr>
          <a:xfrm>
            <a:off x="838200" y="1411605"/>
            <a:ext cx="9024620" cy="1170940"/>
          </a:xfrm>
        </p:spPr>
        <p:txBody>
          <a:bodyPr vert="horz" wrap="square" lIns="91440" tIns="45720" rIns="91440" bIns="45720" numCol="1" anchor="t" anchorCtr="0" compatLnSpc="1">
            <a:normAutofit/>
          </a:bodyPr>
          <a:lstStyle/>
          <a:p>
            <a:pPr marL="0" indent="0" algn="just" eaLnBrk="1" hangingPunct="1">
              <a:lnSpc>
                <a:spcPct val="90000"/>
              </a:lnSpc>
              <a:buNone/>
            </a:pPr>
            <a:endParaRPr lang="vi-VN" altLang="x-none" sz="2700" b="1" dirty="0">
              <a:latin typeface="Times New Roman" panose="02020603050405020304" pitchFamily="18" charset="0"/>
              <a:cs typeface="Times New Roman" panose="02020603050405020304" pitchFamily="18" charset="0"/>
            </a:endParaRPr>
          </a:p>
          <a:p>
            <a:pPr algn="just" eaLnBrk="1" hangingPunct="1">
              <a:lnSpc>
                <a:spcPct val="90000"/>
              </a:lnSpc>
              <a:buNone/>
            </a:pPr>
            <a:endParaRPr sz="2700" b="1" dirty="0">
              <a:latin typeface="Times New Roman" panose="02020603050405020304" pitchFamily="18" charset="0"/>
              <a:ea typeface="Times New Roman" panose="02020603050405020304" pitchFamily="18" charset="0"/>
            </a:endParaRPr>
          </a:p>
        </p:txBody>
      </p:sp>
      <p:pic>
        <p:nvPicPr>
          <p:cNvPr id="4" name="Content Placeholder 3" descr="22"/>
          <p:cNvPicPr>
            <a:picLocks noGrp="1" noChangeAspect="1"/>
          </p:cNvPicPr>
          <p:nvPr>
            <p:ph sz="half" idx="2"/>
          </p:nvPr>
        </p:nvPicPr>
        <p:blipFill>
          <a:blip r:embed="rId3"/>
          <a:stretch>
            <a:fillRect/>
          </a:stretch>
        </p:blipFill>
        <p:spPr>
          <a:xfrm>
            <a:off x="586105" y="1304925"/>
            <a:ext cx="11211560" cy="4970145"/>
          </a:xfrm>
          <a:prstGeom prst="rect">
            <a:avLst/>
          </a:prstGeom>
        </p:spPr>
      </p:pic>
    </p:spTree>
    <p:custDataLst>
      <p:tags r:id="rId1"/>
    </p:custDataLst>
  </p:cSld>
  <p:clrMapOvr>
    <a:masterClrMapping/>
  </p:clrMapOvr>
  <p:transition spd="slow" advTm="9288"/>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6866"/>
                                        </p:tgtEl>
                                        <p:attrNameLst>
                                          <p:attrName>style.visibility</p:attrName>
                                        </p:attrNameLst>
                                      </p:cBhvr>
                                      <p:to>
                                        <p:strVal val="visible"/>
                                      </p:to>
                                    </p:set>
                                    <p:animEffect transition="in" filter="barn(inVertical)">
                                      <p:cBhvr>
                                        <p:cTn id="7" dur="500"/>
                                        <p:tgtEl>
                                          <p:spTgt spid="36866"/>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fade">
                                      <p:cBhvr>
                                        <p:cTn id="12" dur="1000"/>
                                        <p:tgtEl>
                                          <p:spTgt spid="4"/>
                                        </p:tgtEl>
                                      </p:cBhvr>
                                    </p:animEffect>
                                    <p:anim calcmode="lin" valueType="num">
                                      <p:cBhvr>
                                        <p:cTn id="13" dur="1000" fill="hold"/>
                                        <p:tgtEl>
                                          <p:spTgt spid="4"/>
                                        </p:tgtEl>
                                        <p:attrNameLst>
                                          <p:attrName>ppt_x</p:attrName>
                                        </p:attrNameLst>
                                      </p:cBhvr>
                                      <p:tavLst>
                                        <p:tav tm="0">
                                          <p:val>
                                            <p:strVal val="#ppt_x"/>
                                          </p:val>
                                        </p:tav>
                                        <p:tav tm="100000">
                                          <p:val>
                                            <p:strVal val="#ppt_x"/>
                                          </p:val>
                                        </p:tav>
                                      </p:tavLst>
                                    </p:anim>
                                    <p:anim calcmode="lin" valueType="num">
                                      <p:cBhvr>
                                        <p:cTn id="14"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866"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2B98A7F8-812E-4B80-B488-B2B609B5D553}"/>
              </a:ext>
            </a:extLst>
          </p:cNvPr>
          <p:cNvSpPr>
            <a:spLocks noGrp="1"/>
          </p:cNvSpPr>
          <p:nvPr>
            <p:ph type="title"/>
          </p:nvPr>
        </p:nvSpPr>
        <p:spPr>
          <a:xfrm>
            <a:off x="870012" y="346229"/>
            <a:ext cx="10483788" cy="771371"/>
          </a:xfrm>
        </p:spPr>
        <p:txBody>
          <a:bodyPr/>
          <a:lstStyle/>
          <a:p>
            <a:pPr algn="ctr"/>
            <a:r>
              <a:rPr lang="en-US" b="1" dirty="0" err="1">
                <a:solidFill>
                  <a:srgbClr val="FF0000"/>
                </a:solidFill>
                <a:latin typeface="Times New Roman" panose="02020603050405020304" pitchFamily="18" charset="0"/>
                <a:cs typeface="Times New Roman" panose="02020603050405020304" pitchFamily="18" charset="0"/>
              </a:rPr>
              <a:t>Phần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luyện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tập</a:t>
            </a:r>
            <a:endParaRPr lang="en-US" b="1"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xmlns="" id="{4345593C-7BCA-4B4D-A02A-96C6CB39461F}"/>
              </a:ext>
            </a:extLst>
          </p:cNvPr>
          <p:cNvSpPr>
            <a:spLocks noGrp="1"/>
          </p:cNvSpPr>
          <p:nvPr>
            <p:ph sz="half" idx="1"/>
          </p:nvPr>
        </p:nvSpPr>
        <p:spPr>
          <a:xfrm>
            <a:off x="838200" y="1185862"/>
            <a:ext cx="10515600" cy="4486275"/>
          </a:xfrm>
        </p:spPr>
        <p:txBody>
          <a:bodyPr>
            <a:normAutofit/>
          </a:bodyPr>
          <a:lstStyle/>
          <a:p>
            <a:pPr marL="0" indent="0" algn="just">
              <a:buNone/>
            </a:pPr>
            <a:r>
              <a:rPr lang="en-US" sz="3200" dirty="0" err="1">
                <a:solidFill>
                  <a:srgbClr val="00B0F0"/>
                </a:solidFill>
                <a:latin typeface="Times New Roman" panose="02020603050405020304" pitchFamily="18" charset="0"/>
                <a:cs typeface="Times New Roman" panose="02020603050405020304" pitchFamily="18" charset="0"/>
              </a:rPr>
              <a:t>Câu</a:t>
            </a:r>
            <a:r>
              <a:rPr lang="en-US" sz="3200" dirty="0">
                <a:solidFill>
                  <a:srgbClr val="00B0F0"/>
                </a:solidFill>
                <a:latin typeface="Times New Roman" panose="02020603050405020304" pitchFamily="18" charset="0"/>
                <a:cs typeface="Times New Roman" panose="02020603050405020304" pitchFamily="18" charset="0"/>
              </a:rPr>
              <a:t> 1: </a:t>
            </a:r>
            <a:r>
              <a:rPr lang="en-US" sz="3200" dirty="0" err="1">
                <a:solidFill>
                  <a:srgbClr val="00B0F0"/>
                </a:solidFill>
                <a:latin typeface="Times New Roman" panose="02020603050405020304" pitchFamily="18" charset="0"/>
                <a:cs typeface="Times New Roman" panose="02020603050405020304" pitchFamily="18" charset="0"/>
              </a:rPr>
              <a:t>Em</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hiểu</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thế</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nào</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về</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câu</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nói</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của</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sử</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gia</a:t>
            </a:r>
            <a:r>
              <a:rPr lang="en-US" sz="3200" dirty="0">
                <a:solidFill>
                  <a:srgbClr val="00B0F0"/>
                </a:solidFill>
                <a:latin typeface="Times New Roman" panose="02020603050405020304" pitchFamily="18" charset="0"/>
                <a:cs typeface="Times New Roman" panose="02020603050405020304" pitchFamily="18" charset="0"/>
              </a:rPr>
              <a:t> Hy </a:t>
            </a:r>
            <a:r>
              <a:rPr lang="en-US" sz="3200" dirty="0" err="1">
                <a:solidFill>
                  <a:srgbClr val="00B0F0"/>
                </a:solidFill>
                <a:latin typeface="Times New Roman" panose="02020603050405020304" pitchFamily="18" charset="0"/>
                <a:cs typeface="Times New Roman" panose="02020603050405020304" pitchFamily="18" charset="0"/>
              </a:rPr>
              <a:t>Lạp</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cổ</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đại</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Hê-rô-đốp</a:t>
            </a:r>
            <a:r>
              <a:rPr lang="en-US" sz="3200" dirty="0">
                <a:solidFill>
                  <a:srgbClr val="00B0F0"/>
                </a:solidFill>
                <a:latin typeface="Times New Roman" panose="02020603050405020304" pitchFamily="18" charset="0"/>
                <a:cs typeface="Times New Roman" panose="02020603050405020304" pitchFamily="18" charset="0"/>
              </a:rPr>
              <a:t>: “Ai </a:t>
            </a:r>
            <a:r>
              <a:rPr lang="en-US" sz="3200" dirty="0" err="1">
                <a:solidFill>
                  <a:srgbClr val="00B0F0"/>
                </a:solidFill>
                <a:latin typeface="Times New Roman" panose="02020603050405020304" pitchFamily="18" charset="0"/>
                <a:cs typeface="Times New Roman" panose="02020603050405020304" pitchFamily="18" charset="0"/>
              </a:rPr>
              <a:t>Cập</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là</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quà</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tặng</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của</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sông</a:t>
            </a:r>
            <a:r>
              <a:rPr lang="en-US" sz="3200" dirty="0">
                <a:solidFill>
                  <a:srgbClr val="00B0F0"/>
                </a:solidFill>
                <a:latin typeface="Times New Roman" panose="02020603050405020304" pitchFamily="18" charset="0"/>
                <a:cs typeface="Times New Roman" panose="02020603050405020304" pitchFamily="18" charset="0"/>
              </a:rPr>
              <a:t> Nin”?</a:t>
            </a:r>
          </a:p>
          <a:p>
            <a:pPr marL="0" indent="0" algn="just">
              <a:buNone/>
            </a:pPr>
            <a:r>
              <a:rPr lang="en-US" sz="3200" dirty="0" err="1">
                <a:latin typeface="Times New Roman" panose="02020603050405020304" pitchFamily="18" charset="0"/>
                <a:cs typeface="Times New Roman" panose="02020603050405020304" pitchFamily="18" charset="0"/>
              </a:rPr>
              <a:t>Hướng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dẫn</a:t>
            </a:r>
            <a:r>
              <a:rPr lang="en-US" sz="3200" dirty="0">
                <a:latin typeface="Times New Roman" panose="02020603050405020304" pitchFamily="18" charset="0"/>
                <a:cs typeface="Times New Roman" panose="02020603050405020304" pitchFamily="18" charset="0"/>
              </a:rPr>
              <a:t>:</a:t>
            </a:r>
          </a:p>
          <a:p>
            <a:pPr algn="just">
              <a:buFontTx/>
              <a:buChar char="-"/>
            </a:pPr>
            <a:r>
              <a:rPr lang="en-US" sz="3200" dirty="0" err="1">
                <a:latin typeface="Times New Roman" panose="02020603050405020304" pitchFamily="18" charset="0"/>
                <a:cs typeface="Times New Roman" panose="02020603050405020304" pitchFamily="18" charset="0"/>
              </a:rPr>
              <a:t>Hiểu</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được</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khái</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niệm</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quà</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tặng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là</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gì</a:t>
            </a:r>
            <a:r>
              <a:rPr lang="en-US" sz="3200" dirty="0">
                <a:latin typeface="Times New Roman" panose="02020603050405020304" pitchFamily="18" charset="0"/>
                <a:cs typeface="Times New Roman" panose="02020603050405020304" pitchFamily="18" charset="0"/>
              </a:rPr>
              <a:t>?</a:t>
            </a:r>
          </a:p>
          <a:p>
            <a:pPr algn="just">
              <a:buFontTx/>
              <a:buChar char="-"/>
            </a:pPr>
            <a:r>
              <a:rPr lang="en-US" sz="3200" dirty="0" err="1">
                <a:latin typeface="Times New Roman" panose="02020603050405020304" pitchFamily="18" charset="0"/>
                <a:cs typeface="Times New Roman" panose="02020603050405020304" pitchFamily="18" charset="0"/>
              </a:rPr>
              <a:t>Chú</a:t>
            </a:r>
            <a:r>
              <a:rPr lang="en-US" sz="3200" dirty="0">
                <a:latin typeface="Times New Roman" panose="02020603050405020304" pitchFamily="18" charset="0"/>
                <a:cs typeface="Times New Roman" panose="02020603050405020304" pitchFamily="18" charset="0"/>
              </a:rPr>
              <a:t> ý </a:t>
            </a:r>
            <a:r>
              <a:rPr lang="en-US" sz="3200" dirty="0" err="1">
                <a:latin typeface="Times New Roman" panose="02020603050405020304" pitchFamily="18" charset="0"/>
                <a:cs typeface="Times New Roman" panose="02020603050405020304" pitchFamily="18" charset="0"/>
              </a:rPr>
              <a:t>phần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dẫn</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nhập</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trang</a:t>
            </a:r>
            <a:r>
              <a:rPr lang="en-US" sz="3200" dirty="0">
                <a:latin typeface="Times New Roman" panose="02020603050405020304" pitchFamily="18" charset="0"/>
                <a:cs typeface="Times New Roman" panose="02020603050405020304" pitchFamily="18" charset="0"/>
              </a:rPr>
              <a:t> 32:</a:t>
            </a:r>
          </a:p>
          <a:p>
            <a:pPr marL="0" indent="0" algn="just">
              <a:buNone/>
            </a:pPr>
            <a:r>
              <a:rPr lang="en-US" sz="3200" i="1" dirty="0">
                <a:solidFill>
                  <a:srgbClr val="C00000"/>
                </a:solidFill>
                <a:latin typeface="Times New Roman" panose="02020603050405020304" pitchFamily="18" charset="0"/>
                <a:cs typeface="Times New Roman" panose="02020603050405020304" pitchFamily="18" charset="0"/>
              </a:rPr>
              <a:t>“Vinh </a:t>
            </a:r>
            <a:r>
              <a:rPr lang="en-US" sz="3200" i="1" dirty="0" err="1">
                <a:solidFill>
                  <a:srgbClr val="C00000"/>
                </a:solidFill>
                <a:latin typeface="Times New Roman" panose="02020603050405020304" pitchFamily="18" charset="0"/>
                <a:cs typeface="Times New Roman" panose="02020603050405020304" pitchFamily="18" charset="0"/>
              </a:rPr>
              <a:t>danh</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thay</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người</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sông</a:t>
            </a:r>
            <a:r>
              <a:rPr lang="en-US" sz="3200" i="1" dirty="0">
                <a:solidFill>
                  <a:srgbClr val="C00000"/>
                </a:solidFill>
                <a:latin typeface="Times New Roman" panose="02020603050405020304" pitchFamily="18" charset="0"/>
                <a:cs typeface="Times New Roman" panose="02020603050405020304" pitchFamily="18" charset="0"/>
              </a:rPr>
              <a:t> Nin (Nile) </a:t>
            </a:r>
            <a:r>
              <a:rPr lang="en-US" sz="3200" i="1" dirty="0" err="1">
                <a:solidFill>
                  <a:srgbClr val="C00000"/>
                </a:solidFill>
                <a:latin typeface="Times New Roman" panose="02020603050405020304" pitchFamily="18" charset="0"/>
                <a:cs typeface="Times New Roman" panose="02020603050405020304" pitchFamily="18" charset="0"/>
              </a:rPr>
              <a:t>vĩ</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đại</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Người</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đến</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từ</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đất</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và</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mang</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đến</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sự</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sống</a:t>
            </a:r>
            <a:r>
              <a:rPr lang="en-US" sz="3200" i="1" dirty="0">
                <a:solidFill>
                  <a:srgbClr val="C00000"/>
                </a:solidFill>
                <a:latin typeface="Times New Roman" panose="02020603050405020304" pitchFamily="18" charset="0"/>
                <a:cs typeface="Times New Roman" panose="02020603050405020304" pitchFamily="18" charset="0"/>
              </a:rPr>
              <a:t> </a:t>
            </a:r>
            <a:r>
              <a:rPr lang="en-US" sz="3200" i="1" dirty="0" err="1">
                <a:solidFill>
                  <a:srgbClr val="C00000"/>
                </a:solidFill>
                <a:latin typeface="Times New Roman" panose="02020603050405020304" pitchFamily="18" charset="0"/>
                <a:cs typeface="Times New Roman" panose="02020603050405020304" pitchFamily="18" charset="0"/>
              </a:rPr>
              <a:t>cho</a:t>
            </a:r>
            <a:r>
              <a:rPr lang="en-US" sz="3200" i="1" dirty="0">
                <a:solidFill>
                  <a:srgbClr val="C00000"/>
                </a:solidFill>
                <a:latin typeface="Times New Roman" panose="02020603050405020304" pitchFamily="18" charset="0"/>
                <a:cs typeface="Times New Roman" panose="02020603050405020304" pitchFamily="18" charset="0"/>
              </a:rPr>
              <a:t> Ai </a:t>
            </a:r>
            <a:r>
              <a:rPr lang="en-US" sz="3200" i="1" dirty="0" err="1">
                <a:solidFill>
                  <a:srgbClr val="C00000"/>
                </a:solidFill>
                <a:latin typeface="Times New Roman" panose="02020603050405020304" pitchFamily="18" charset="0"/>
                <a:cs typeface="Times New Roman" panose="02020603050405020304" pitchFamily="18" charset="0"/>
              </a:rPr>
              <a:t>Cập</a:t>
            </a:r>
            <a:r>
              <a:rPr lang="en-US" sz="3200" i="1" dirty="0">
                <a:solidFill>
                  <a:srgbClr val="C00000"/>
                </a:solidFill>
                <a:latin typeface="Times New Roman" panose="02020603050405020304" pitchFamily="18" charset="0"/>
                <a:cs typeface="Times New Roman" panose="02020603050405020304" pitchFamily="18" charset="0"/>
              </a:rPr>
              <a:t>”.</a:t>
            </a:r>
          </a:p>
          <a:p>
            <a:pPr marL="0" indent="0" algn="just">
              <a:buNone/>
            </a:pPr>
            <a:endParaRPr lang="en-US" sz="3200" dirty="0">
              <a:latin typeface="Times New Roman" panose="02020603050405020304" pitchFamily="18" charset="0"/>
              <a:cs typeface="Times New Roman" panose="02020603050405020304" pitchFamily="18" charset="0"/>
            </a:endParaRPr>
          </a:p>
        </p:txBody>
      </p:sp>
    </p:spTree>
    <p:custDataLst>
      <p:tags r:id="rId1"/>
    </p:custDataLst>
    <p:extLst>
      <p:ext uri="{BB962C8B-B14F-4D97-AF65-F5344CB8AC3E}">
        <p14:creationId xmlns:p14="http://schemas.microsoft.com/office/powerpoint/2010/main" val="2870728866"/>
      </p:ext>
    </p:extLst>
  </p:cSld>
  <p:clrMapOvr>
    <a:masterClrMapping/>
  </p:clrMapOvr>
  <p:transition spd="slow" advTm="38604">
    <p:randomBar dir="ver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circle(in)">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circle(in)">
                                      <p:cBhvr>
                                        <p:cTn id="12" dur="20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6" presetClass="entr" presetSubtype="16"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circle(in)">
                                      <p:cBhvr>
                                        <p:cTn id="17" dur="20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6" presetClass="entr" presetSubtype="16"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circle(in)">
                                      <p:cBhvr>
                                        <p:cTn id="22" dur="20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6" presetClass="entr" presetSubtype="16"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circle(in)">
                                      <p:cBhvr>
                                        <p:cTn id="27" dur="20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xmlns="" id="{7250BC06-F412-4C99-BB88-EA96CFE9075A}"/>
              </a:ext>
            </a:extLst>
          </p:cNvPr>
          <p:cNvSpPr>
            <a:spLocks noGrp="1"/>
          </p:cNvSpPr>
          <p:nvPr>
            <p:ph sz="half" idx="1"/>
          </p:nvPr>
        </p:nvSpPr>
        <p:spPr>
          <a:xfrm>
            <a:off x="732852" y="1470222"/>
            <a:ext cx="10998200" cy="4351338"/>
          </a:xfrm>
        </p:spPr>
        <p:txBody>
          <a:bodyPr>
            <a:normAutofit/>
          </a:bodyPr>
          <a:lstStyle/>
          <a:p>
            <a:pPr marL="0" indent="0">
              <a:buNone/>
            </a:pPr>
            <a:r>
              <a:rPr lang="en-US" sz="3200" dirty="0" err="1">
                <a:solidFill>
                  <a:srgbClr val="00B0F0"/>
                </a:solidFill>
                <a:latin typeface="Times New Roman" panose="02020603050405020304" pitchFamily="18" charset="0"/>
                <a:cs typeface="Times New Roman" panose="02020603050405020304" pitchFamily="18" charset="0"/>
              </a:rPr>
              <a:t>Câu</a:t>
            </a:r>
            <a:r>
              <a:rPr lang="en-US" sz="3200" dirty="0">
                <a:solidFill>
                  <a:srgbClr val="00B0F0"/>
                </a:solidFill>
                <a:latin typeface="Times New Roman" panose="02020603050405020304" pitchFamily="18" charset="0"/>
                <a:cs typeface="Times New Roman" panose="02020603050405020304" pitchFamily="18" charset="0"/>
              </a:rPr>
              <a:t> 2: </a:t>
            </a:r>
            <a:r>
              <a:rPr lang="en-US" sz="3200" dirty="0" err="1">
                <a:solidFill>
                  <a:srgbClr val="00B0F0"/>
                </a:solidFill>
                <a:latin typeface="Times New Roman" panose="02020603050405020304" pitchFamily="18" charset="0"/>
                <a:cs typeface="Times New Roman" panose="02020603050405020304" pitchFamily="18" charset="0"/>
              </a:rPr>
              <a:t>Sự</a:t>
            </a:r>
            <a:r>
              <a:rPr lang="en-US" sz="3200" dirty="0">
                <a:solidFill>
                  <a:srgbClr val="00B0F0"/>
                </a:solidFill>
                <a:latin typeface="Times New Roman" panose="02020603050405020304" pitchFamily="18" charset="0"/>
                <a:cs typeface="Times New Roman" panose="02020603050405020304" pitchFamily="18" charset="0"/>
              </a:rPr>
              <a:t> ra </a:t>
            </a:r>
            <a:r>
              <a:rPr lang="en-US" sz="3200" dirty="0" err="1">
                <a:solidFill>
                  <a:srgbClr val="00B0F0"/>
                </a:solidFill>
                <a:latin typeface="Times New Roman" panose="02020603050405020304" pitchFamily="18" charset="0"/>
                <a:cs typeface="Times New Roman" panose="02020603050405020304" pitchFamily="18" charset="0"/>
              </a:rPr>
              <a:t>đời</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của</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nhà</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nước</a:t>
            </a:r>
            <a:r>
              <a:rPr lang="en-US" sz="3200" dirty="0">
                <a:solidFill>
                  <a:srgbClr val="00B0F0"/>
                </a:solidFill>
                <a:latin typeface="Times New Roman" panose="02020603050405020304" pitchFamily="18" charset="0"/>
                <a:cs typeface="Times New Roman" panose="02020603050405020304" pitchFamily="18" charset="0"/>
              </a:rPr>
              <a:t> Ai </a:t>
            </a:r>
            <a:r>
              <a:rPr lang="en-US" sz="3200" dirty="0" err="1">
                <a:solidFill>
                  <a:srgbClr val="00B0F0"/>
                </a:solidFill>
                <a:latin typeface="Times New Roman" panose="02020603050405020304" pitchFamily="18" charset="0"/>
                <a:cs typeface="Times New Roman" panose="02020603050405020304" pitchFamily="18" charset="0"/>
              </a:rPr>
              <a:t>Cập</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cổ</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đại</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dựa</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trên</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cơ</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sở</a:t>
            </a:r>
            <a:r>
              <a:rPr lang="en-US" sz="3200" dirty="0">
                <a:solidFill>
                  <a:srgbClr val="00B0F0"/>
                </a:solidFill>
                <a:latin typeface="Times New Roman" panose="02020603050405020304" pitchFamily="18" charset="0"/>
                <a:cs typeface="Times New Roman" panose="02020603050405020304" pitchFamily="18" charset="0"/>
              </a:rPr>
              <a:t> </a:t>
            </a:r>
            <a:r>
              <a:rPr lang="en-US" sz="3200" dirty="0" err="1">
                <a:solidFill>
                  <a:srgbClr val="00B0F0"/>
                </a:solidFill>
                <a:latin typeface="Times New Roman" panose="02020603050405020304" pitchFamily="18" charset="0"/>
                <a:cs typeface="Times New Roman" panose="02020603050405020304" pitchFamily="18" charset="0"/>
              </a:rPr>
              <a:t>nào</a:t>
            </a:r>
            <a:r>
              <a:rPr lang="en-US" sz="3200" dirty="0">
                <a:solidFill>
                  <a:srgbClr val="00B0F0"/>
                </a:solidFill>
                <a:latin typeface="Times New Roman" panose="02020603050405020304" pitchFamily="18" charset="0"/>
                <a:cs typeface="Times New Roman" panose="02020603050405020304" pitchFamily="18" charset="0"/>
              </a:rPr>
              <a:t>?</a:t>
            </a:r>
          </a:p>
          <a:p>
            <a:pPr marL="0" indent="0">
              <a:buNone/>
            </a:pPr>
            <a:r>
              <a:rPr lang="en-US" sz="3200" dirty="0" err="1">
                <a:latin typeface="Times New Roman" panose="02020603050405020304" pitchFamily="18" charset="0"/>
                <a:cs typeface="Times New Roman" panose="02020603050405020304" pitchFamily="18" charset="0"/>
              </a:rPr>
              <a:t>Hướng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dẫn</a:t>
            </a:r>
            <a:r>
              <a:rPr lang="en-US" sz="3200" dirty="0">
                <a:latin typeface="Times New Roman" panose="02020603050405020304" pitchFamily="18" charset="0"/>
                <a:cs typeface="Times New Roman" panose="02020603050405020304" pitchFamily="18" charset="0"/>
              </a:rPr>
              <a:t>:</a:t>
            </a:r>
          </a:p>
          <a:p>
            <a:pPr marL="0" indent="0">
              <a:buNone/>
            </a:pPr>
            <a:r>
              <a:rPr lang="en-US" sz="3200" dirty="0" err="1">
                <a:latin typeface="Times New Roman" panose="02020603050405020304" pitchFamily="18" charset="0"/>
                <a:cs typeface="Times New Roman" panose="02020603050405020304" pitchFamily="18" charset="0"/>
              </a:rPr>
              <a:t>Tìm</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hiểu</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trong</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phần</a:t>
            </a:r>
            <a:r>
              <a:rPr lang="en-US" sz="3200" dirty="0">
                <a:latin typeface="Times New Roman" panose="02020603050405020304" pitchFamily="18" charset="0"/>
                <a:cs typeface="Times New Roman" panose="02020603050405020304" pitchFamily="18" charset="0"/>
              </a:rPr>
              <a:t> I </a:t>
            </a:r>
            <a:r>
              <a:rPr lang="en-US" sz="3200" dirty="0" err="1">
                <a:latin typeface="Times New Roman" panose="02020603050405020304" pitchFamily="18" charset="0"/>
                <a:cs typeface="Times New Roman" panose="02020603050405020304" pitchFamily="18" charset="0"/>
              </a:rPr>
              <a:t>đã</a:t>
            </a:r>
            <a:r>
              <a:rPr lang="en-US" sz="3200" dirty="0">
                <a:latin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cs typeface="Times New Roman" panose="02020603050405020304" pitchFamily="18" charset="0"/>
              </a:rPr>
              <a:t>học</a:t>
            </a:r>
            <a:endParaRPr lang="en-US" sz="3200" dirty="0">
              <a:latin typeface="Times New Roman" panose="02020603050405020304" pitchFamily="18" charset="0"/>
              <a:cs typeface="Times New Roman" panose="02020603050405020304" pitchFamily="18" charset="0"/>
            </a:endParaRPr>
          </a:p>
        </p:txBody>
      </p:sp>
      <p:sp>
        <p:nvSpPr>
          <p:cNvPr id="4" name="Title 1">
            <a:extLst>
              <a:ext uri="{FF2B5EF4-FFF2-40B4-BE49-F238E27FC236}">
                <a16:creationId xmlns:a16="http://schemas.microsoft.com/office/drawing/2014/main" xmlns="" id="{CB8EB9AD-EFA0-4FE3-9BFF-453ECD529BC4}"/>
              </a:ext>
            </a:extLst>
          </p:cNvPr>
          <p:cNvSpPr>
            <a:spLocks noGrp="1"/>
          </p:cNvSpPr>
          <p:nvPr>
            <p:ph type="title"/>
          </p:nvPr>
        </p:nvSpPr>
        <p:spPr>
          <a:xfrm>
            <a:off x="870012" y="346229"/>
            <a:ext cx="10483788" cy="771371"/>
          </a:xfrm>
        </p:spPr>
        <p:txBody>
          <a:bodyPr/>
          <a:lstStyle/>
          <a:p>
            <a:pPr algn="ctr"/>
            <a:r>
              <a:rPr lang="en-US" b="1" dirty="0" err="1">
                <a:solidFill>
                  <a:srgbClr val="FF0000"/>
                </a:solidFill>
                <a:latin typeface="Times New Roman" panose="02020603050405020304" pitchFamily="18" charset="0"/>
                <a:cs typeface="Times New Roman" panose="02020603050405020304" pitchFamily="18" charset="0"/>
              </a:rPr>
              <a:t>Phần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luyện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tập</a:t>
            </a:r>
            <a:endParaRPr lang="en-US" b="1" dirty="0">
              <a:solidFill>
                <a:srgbClr val="FF0000"/>
              </a:solidFill>
              <a:latin typeface="Times New Roman" panose="02020603050405020304" pitchFamily="18" charset="0"/>
              <a:cs typeface="Times New Roman" panose="02020603050405020304" pitchFamily="18" charset="0"/>
            </a:endParaRPr>
          </a:p>
        </p:txBody>
      </p:sp>
    </p:spTree>
    <p:custDataLst>
      <p:tags r:id="rId1"/>
    </p:custDataLst>
    <p:extLst>
      <p:ext uri="{BB962C8B-B14F-4D97-AF65-F5344CB8AC3E}">
        <p14:creationId xmlns:p14="http://schemas.microsoft.com/office/powerpoint/2010/main" val="1425268735"/>
      </p:ext>
    </p:extLst>
  </p:cSld>
  <p:clrMapOvr>
    <a:masterClrMapping/>
  </p:clrMapOvr>
  <p:transition spd="slow" advTm="13899">
    <p:wip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wheel(1)">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wheel(1)">
                                      <p:cBhvr>
                                        <p:cTn id="12" dur="20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21" presetClass="entr" presetSubtype="1"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wheel(1)">
                                      <p:cBhvr>
                                        <p:cTn id="1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E5607B19-C8D1-4E05-BA90-A5BA649E1FC7}"/>
              </a:ext>
            </a:extLst>
          </p:cNvPr>
          <p:cNvSpPr>
            <a:spLocks noGrp="1"/>
          </p:cNvSpPr>
          <p:nvPr>
            <p:ph type="title"/>
          </p:nvPr>
        </p:nvSpPr>
        <p:spPr>
          <a:xfrm>
            <a:off x="838200" y="365125"/>
            <a:ext cx="10515600" cy="1046425"/>
          </a:xfrm>
        </p:spPr>
        <p:txBody>
          <a:bodyPr/>
          <a:lstStyle/>
          <a:p>
            <a:pPr algn="ctr"/>
            <a:r>
              <a:rPr lang="en-US" b="1" dirty="0" err="1">
                <a:solidFill>
                  <a:srgbClr val="FF0000"/>
                </a:solidFill>
                <a:latin typeface="Times New Roman" panose="02020603050405020304" pitchFamily="18" charset="0"/>
                <a:cs typeface="Times New Roman" panose="02020603050405020304" pitchFamily="18" charset="0"/>
              </a:rPr>
              <a:t>Phần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vận</a:t>
            </a:r>
            <a:r>
              <a:rPr lang="en-US" b="1" dirty="0">
                <a:solidFill>
                  <a:srgbClr val="FF0000"/>
                </a:solidFill>
                <a:latin typeface="Times New Roman" panose="02020603050405020304" pitchFamily="18" charset="0"/>
                <a:cs typeface="Times New Roman" panose="02020603050405020304" pitchFamily="18" charset="0"/>
              </a:rPr>
              <a:t> </a:t>
            </a:r>
            <a:r>
              <a:rPr lang="en-US" b="1" dirty="0" err="1">
                <a:solidFill>
                  <a:srgbClr val="FF0000"/>
                </a:solidFill>
                <a:latin typeface="Times New Roman" panose="02020603050405020304" pitchFamily="18" charset="0"/>
                <a:cs typeface="Times New Roman" panose="02020603050405020304" pitchFamily="18" charset="0"/>
              </a:rPr>
              <a:t>dụng</a:t>
            </a:r>
            <a:endParaRPr lang="en-US" b="1"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xmlns="" id="{171593BE-CF22-4D6B-973D-D80723AE0912}"/>
              </a:ext>
            </a:extLst>
          </p:cNvPr>
          <p:cNvSpPr>
            <a:spLocks noGrp="1"/>
          </p:cNvSpPr>
          <p:nvPr>
            <p:ph sz="half" idx="1"/>
          </p:nvPr>
        </p:nvSpPr>
        <p:spPr>
          <a:xfrm>
            <a:off x="922020" y="1690688"/>
            <a:ext cx="10772140" cy="4300855"/>
          </a:xfrm>
        </p:spPr>
        <p:txBody>
          <a:bodyPr/>
          <a:lstStyle/>
          <a:p>
            <a:pPr marL="0" indent="0">
              <a:buNone/>
            </a:pPr>
            <a:r>
              <a:rPr lang="en-US" dirty="0" err="1">
                <a:solidFill>
                  <a:srgbClr val="00B0F0"/>
                </a:solidFill>
                <a:latin typeface="Times New Roman" panose="02020603050405020304" pitchFamily="18" charset="0"/>
                <a:cs typeface="Times New Roman" panose="02020603050405020304" pitchFamily="18" charset="0"/>
              </a:rPr>
              <a:t>Câu</a:t>
            </a:r>
            <a:r>
              <a:rPr lang="en-US" dirty="0">
                <a:solidFill>
                  <a:srgbClr val="00B0F0"/>
                </a:solidFill>
                <a:latin typeface="Times New Roman" panose="02020603050405020304" pitchFamily="18" charset="0"/>
                <a:cs typeface="Times New Roman" panose="02020603050405020304" pitchFamily="18" charset="0"/>
              </a:rPr>
              <a:t> 3: </a:t>
            </a:r>
            <a:r>
              <a:rPr lang="en-US" dirty="0" err="1">
                <a:solidFill>
                  <a:srgbClr val="00B0F0"/>
                </a:solidFill>
                <a:latin typeface="Times New Roman" panose="02020603050405020304" pitchFamily="18" charset="0"/>
                <a:cs typeface="Times New Roman" panose="02020603050405020304" pitchFamily="18" charset="0"/>
              </a:rPr>
              <a:t>Giả</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sử</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lớp</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học</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của</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em</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có</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chiều</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cao</a:t>
            </a:r>
            <a:r>
              <a:rPr lang="en-US" dirty="0">
                <a:solidFill>
                  <a:srgbClr val="00B0F0"/>
                </a:solidFill>
                <a:latin typeface="Times New Roman" panose="02020603050405020304" pitchFamily="18" charset="0"/>
                <a:cs typeface="Times New Roman" panose="02020603050405020304" pitchFamily="18" charset="0"/>
              </a:rPr>
              <a:t> 3m, </a:t>
            </a:r>
            <a:r>
              <a:rPr lang="en-US" dirty="0" err="1">
                <a:solidFill>
                  <a:srgbClr val="00B0F0"/>
                </a:solidFill>
                <a:latin typeface="Times New Roman" panose="02020603050405020304" pitchFamily="18" charset="0"/>
                <a:cs typeface="Times New Roman" panose="02020603050405020304" pitchFamily="18" charset="0"/>
              </a:rPr>
              <a:t>em</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hãy</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cùng</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các</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bạn</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trong</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lớp</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tìm</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hiểu</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xem</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chiều</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cao</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của</a:t>
            </a:r>
            <a:r>
              <a:rPr lang="en-US" dirty="0">
                <a:solidFill>
                  <a:srgbClr val="00B0F0"/>
                </a:solidFill>
                <a:latin typeface="Times New Roman" panose="02020603050405020304" pitchFamily="18" charset="0"/>
                <a:cs typeface="Times New Roman" panose="02020603050405020304" pitchFamily="18" charset="0"/>
              </a:rPr>
              <a:t> Kim </a:t>
            </a:r>
            <a:r>
              <a:rPr lang="en-US" dirty="0" err="1">
                <a:solidFill>
                  <a:srgbClr val="00B0F0"/>
                </a:solidFill>
                <a:latin typeface="Times New Roman" panose="02020603050405020304" pitchFamily="18" charset="0"/>
                <a:cs typeface="Times New Roman" panose="02020603050405020304" pitchFamily="18" charset="0"/>
              </a:rPr>
              <a:t>tự</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tháp</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Kê-ốp</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gấp</a:t>
            </a:r>
            <a:r>
              <a:rPr lang="en-US" dirty="0">
                <a:solidFill>
                  <a:srgbClr val="00B0F0"/>
                </a:solidFill>
                <a:latin typeface="Times New Roman" panose="02020603050405020304" pitchFamily="18" charset="0"/>
                <a:cs typeface="Times New Roman" panose="02020603050405020304" pitchFamily="18" charset="0"/>
              </a:rPr>
              <a:t> bao </a:t>
            </a:r>
            <a:r>
              <a:rPr lang="en-US" dirty="0" err="1">
                <a:solidFill>
                  <a:srgbClr val="00B0F0"/>
                </a:solidFill>
                <a:latin typeface="Times New Roman" panose="02020603050405020304" pitchFamily="18" charset="0"/>
                <a:cs typeface="Times New Roman" panose="02020603050405020304" pitchFamily="18" charset="0"/>
              </a:rPr>
              <a:t>nhiêu</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lần</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chiều</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cao</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của</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lớp</a:t>
            </a:r>
            <a:r>
              <a:rPr lang="en-US" dirty="0">
                <a:solidFill>
                  <a:srgbClr val="00B0F0"/>
                </a:solidFill>
                <a:latin typeface="Times New Roman" panose="02020603050405020304" pitchFamily="18" charset="0"/>
                <a:cs typeface="Times New Roman" panose="02020603050405020304" pitchFamily="18" charset="0"/>
              </a:rPr>
              <a:t> </a:t>
            </a:r>
            <a:r>
              <a:rPr lang="en-US" dirty="0" err="1">
                <a:solidFill>
                  <a:srgbClr val="00B0F0"/>
                </a:solidFill>
                <a:latin typeface="Times New Roman" panose="02020603050405020304" pitchFamily="18" charset="0"/>
                <a:cs typeface="Times New Roman" panose="02020603050405020304" pitchFamily="18" charset="0"/>
              </a:rPr>
              <a:t>học</a:t>
            </a:r>
            <a:r>
              <a:rPr lang="en-US" dirty="0">
                <a:solidFill>
                  <a:srgbClr val="00B0F0"/>
                </a:solidFill>
                <a:latin typeface="Times New Roman" panose="02020603050405020304" pitchFamily="18" charset="0"/>
                <a:cs typeface="Times New Roman" panose="02020603050405020304" pitchFamily="18" charset="0"/>
              </a:rPr>
              <a:t>?</a:t>
            </a:r>
          </a:p>
          <a:p>
            <a:pPr marL="0" indent="0">
              <a:buNone/>
            </a:pPr>
            <a:r>
              <a:rPr lang="en-US" dirty="0" err="1">
                <a:latin typeface="Times New Roman" panose="02020603050405020304" pitchFamily="18" charset="0"/>
                <a:cs typeface="Times New Roman" panose="02020603050405020304" pitchFamily="18" charset="0"/>
              </a:rPr>
              <a:t>Hướng</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dẫn</a:t>
            </a:r>
            <a:r>
              <a:rPr lang="en-US" dirty="0">
                <a:latin typeface="Times New Roman" panose="02020603050405020304" pitchFamily="18" charset="0"/>
                <a:cs typeface="Times New Roman" panose="02020603050405020304" pitchFamily="18" charset="0"/>
              </a:rPr>
              <a:t>: </a:t>
            </a:r>
          </a:p>
          <a:p>
            <a:pPr marL="0" indent="0">
              <a:buNone/>
            </a:pPr>
            <a:r>
              <a:rPr lang="en-US" dirty="0" err="1">
                <a:latin typeface="Times New Roman" panose="02020603050405020304" pitchFamily="18" charset="0"/>
                <a:cs typeface="Times New Roman" panose="02020603050405020304" pitchFamily="18" charset="0"/>
              </a:rPr>
              <a:t>Các</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em</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sử</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dụng</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phép</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tính</a:t>
            </a:r>
            <a:r>
              <a:rPr lang="en-US" dirty="0">
                <a:latin typeface="Times New Roman" panose="02020603050405020304" pitchFamily="18" charset="0"/>
                <a:cs typeface="Times New Roman" panose="02020603050405020304" pitchFamily="18" charset="0"/>
              </a:rPr>
              <a:t> chia </a:t>
            </a:r>
            <a:r>
              <a:rPr lang="en-US" dirty="0" err="1">
                <a:latin typeface="Times New Roman" panose="02020603050405020304" pitchFamily="18" charset="0"/>
                <a:cs typeface="Times New Roman" panose="02020603050405020304" pitchFamily="18" charset="0"/>
              </a:rPr>
              <a:t>để</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tính</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Được</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biết</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chiều</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cao</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của</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kim</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tự</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tháp</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Kê-ốp</a:t>
            </a:r>
            <a:r>
              <a:rPr lang="en-US" dirty="0">
                <a:latin typeface="Times New Roman" panose="02020603050405020304" pitchFamily="18" charset="0"/>
                <a:cs typeface="Times New Roman" panose="02020603050405020304" pitchFamily="18" charset="0"/>
              </a:rPr>
              <a:t> </a:t>
            </a:r>
            <a:r>
              <a:rPr lang="en-US" dirty="0" err="1">
                <a:latin typeface="Times New Roman" panose="02020603050405020304" pitchFamily="18" charset="0"/>
                <a:cs typeface="Times New Roman" panose="02020603050405020304" pitchFamily="18" charset="0"/>
              </a:rPr>
              <a:t>là</a:t>
            </a:r>
            <a:r>
              <a:rPr lang="en-US" dirty="0">
                <a:latin typeface="Times New Roman" panose="02020603050405020304" pitchFamily="18" charset="0"/>
                <a:cs typeface="Times New Roman" panose="02020603050405020304" pitchFamily="18" charset="0"/>
              </a:rPr>
              <a:t> 147m.</a:t>
            </a:r>
          </a:p>
        </p:txBody>
      </p:sp>
    </p:spTree>
    <p:custDataLst>
      <p:tags r:id="rId1"/>
    </p:custDataLst>
    <p:extLst>
      <p:ext uri="{BB962C8B-B14F-4D97-AF65-F5344CB8AC3E}">
        <p14:creationId xmlns:p14="http://schemas.microsoft.com/office/powerpoint/2010/main" val="4293856131"/>
      </p:ext>
    </p:extLst>
  </p:cSld>
  <p:clrMapOvr>
    <a:masterClrMapping/>
  </p:clrMapOvr>
  <mc:AlternateContent xmlns:mc="http://schemas.openxmlformats.org/markup-compatibility/2006" xmlns:p14="http://schemas.microsoft.com/office/powerpoint/2010/main">
    <mc:Choice Requires="p14">
      <p:transition p14:dur="100" advTm="24895">
        <p:cut/>
      </p:transition>
    </mc:Choice>
    <mc:Fallback xmlns="">
      <p:transition advTm="24895">
        <p:cut/>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arn(inVertic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barn(inVertic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barn(inVertical)">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p:cNvSpPr>
            <a:spLocks noGrp="1"/>
          </p:cNvSpPr>
          <p:nvPr>
            <p:ph type="title"/>
          </p:nvPr>
        </p:nvSpPr>
        <p:spPr>
          <a:xfrm>
            <a:off x="3128645" y="466726"/>
            <a:ext cx="6605588" cy="533400"/>
          </a:xfrm>
        </p:spPr>
        <p:txBody>
          <a:bodyPr vert="horz" wrap="square" lIns="91440" tIns="45720" rIns="91440" bIns="45720" anchor="ctr" anchorCtr="0">
            <a:normAutofit/>
          </a:bodyPr>
          <a:lstStyle/>
          <a:p>
            <a:pPr eaLnBrk="1" hangingPunct="1"/>
            <a:r>
              <a:rPr lang="vi-VN" altLang="en-US" sz="3200" b="1" u="sng">
                <a:solidFill>
                  <a:srgbClr val="FF0000"/>
                </a:solidFill>
                <a:latin typeface="Times New Roman" panose="02020603050405020304" pitchFamily="18" charset="0"/>
                <a:cs typeface="Times New Roman" panose="02020603050405020304" pitchFamily="18" charset="0"/>
              </a:rPr>
              <a:t>HƯỚNG DẪN VỀ NHÀ</a:t>
            </a:r>
            <a:endParaRPr lang="en-US" altLang="en-US" sz="3200" b="1" u="sng" dirty="0">
              <a:solidFill>
                <a:srgbClr val="FF0000"/>
              </a:solidFill>
              <a:latin typeface="Times New Roman" panose="02020603050405020304" pitchFamily="18" charset="0"/>
              <a:ea typeface="Times New Roman" panose="02020603050405020304" pitchFamily="18" charset="0"/>
            </a:endParaRPr>
          </a:p>
        </p:txBody>
      </p:sp>
      <p:sp>
        <p:nvSpPr>
          <p:cNvPr id="3" name="Content Placeholder 2"/>
          <p:cNvSpPr>
            <a:spLocks noGrp="1"/>
          </p:cNvSpPr>
          <p:nvPr>
            <p:ph idx="1"/>
          </p:nvPr>
        </p:nvSpPr>
        <p:spPr>
          <a:xfrm>
            <a:off x="1217295" y="1319530"/>
            <a:ext cx="9596120" cy="4542790"/>
          </a:xfrm>
        </p:spPr>
        <p:txBody>
          <a:bodyPr vert="horz" wrap="square" lIns="91440" tIns="45720" rIns="91440" bIns="45720" numCol="1" anchor="t" anchorCtr="0" compatLnSpc="1">
            <a:normAutofit/>
          </a:bodyPr>
          <a:lstStyle/>
          <a:p>
            <a:pPr marL="0" indent="0" algn="just" eaLnBrk="1" hangingPunct="1">
              <a:lnSpc>
                <a:spcPct val="90000"/>
              </a:lnSpc>
              <a:buNone/>
            </a:pPr>
            <a:r>
              <a:rPr lang="vi-VN" sz="3200" b="1" dirty="0">
                <a:latin typeface="Times New Roman" panose="02020603050405020304" pitchFamily="18" charset="0"/>
                <a:cs typeface="Times New Roman" panose="02020603050405020304" pitchFamily="18" charset="0"/>
              </a:rPr>
              <a:t>- </a:t>
            </a:r>
            <a:r>
              <a:rPr sz="3200" b="1" dirty="0">
                <a:latin typeface="Times New Roman" panose="02020603050405020304" pitchFamily="18" charset="0"/>
                <a:cs typeface="Times New Roman" panose="02020603050405020304" pitchFamily="18" charset="0"/>
              </a:rPr>
              <a:t>HS ghi chép b</a:t>
            </a:r>
            <a:r>
              <a:rPr sz="3200" b="1" dirty="0">
                <a:latin typeface="Times New Roman" panose="02020603050405020304" pitchFamily="18" charset="0"/>
                <a:ea typeface="Times New Roman" panose="02020603050405020304" pitchFamily="18" charset="0"/>
              </a:rPr>
              <a:t>à</a:t>
            </a:r>
            <a:r>
              <a:rPr sz="3200" b="1" dirty="0">
                <a:latin typeface="Times New Roman" panose="02020603050405020304" pitchFamily="18" charset="0"/>
                <a:cs typeface="Times New Roman" panose="02020603050405020304" pitchFamily="18" charset="0"/>
              </a:rPr>
              <a:t>i đầy đủ các nội dung b</a:t>
            </a:r>
            <a:r>
              <a:rPr sz="3200" b="1" dirty="0">
                <a:latin typeface="Times New Roman" panose="02020603050405020304" pitchFamily="18" charset="0"/>
                <a:ea typeface="Times New Roman" panose="02020603050405020304" pitchFamily="18" charset="0"/>
              </a:rPr>
              <a:t>à</a:t>
            </a:r>
            <a:r>
              <a:rPr sz="3200" b="1" dirty="0">
                <a:latin typeface="Times New Roman" panose="02020603050405020304" pitchFamily="18" charset="0"/>
                <a:cs typeface="Times New Roman" panose="02020603050405020304" pitchFamily="18" charset="0"/>
              </a:rPr>
              <a:t>i học.</a:t>
            </a:r>
          </a:p>
          <a:p>
            <a:pPr marL="0" indent="0" algn="just" eaLnBrk="1" hangingPunct="1">
              <a:lnSpc>
                <a:spcPct val="90000"/>
              </a:lnSpc>
              <a:buNone/>
            </a:pPr>
            <a:r>
              <a:rPr lang="vi-VN" sz="3200" b="1" dirty="0">
                <a:latin typeface="Times New Roman" panose="02020603050405020304" pitchFamily="18" charset="0"/>
                <a:cs typeface="Times New Roman" panose="02020603050405020304" pitchFamily="18" charset="0"/>
              </a:rPr>
              <a:t>- </a:t>
            </a:r>
            <a:r>
              <a:rPr sz="3200" b="1" dirty="0" err="1">
                <a:latin typeface="Times New Roman" panose="02020603050405020304" pitchFamily="18" charset="0"/>
                <a:cs typeface="Times New Roman" panose="02020603050405020304" pitchFamily="18" charset="0"/>
              </a:rPr>
              <a:t>Trả</a:t>
            </a:r>
            <a:r>
              <a:rPr sz="3200" b="1" dirty="0">
                <a:latin typeface="Times New Roman" panose="02020603050405020304" pitchFamily="18" charset="0"/>
                <a:cs typeface="Times New Roman" panose="02020603050405020304" pitchFamily="18" charset="0"/>
              </a:rPr>
              <a:t> lời câu hỏi</a:t>
            </a:r>
            <a:r>
              <a:rPr lang="en-US" sz="3200" b="1" dirty="0">
                <a:latin typeface="Times New Roman" panose="02020603050405020304" pitchFamily="18" charset="0"/>
                <a:cs typeface="Times New Roman" panose="02020603050405020304" pitchFamily="18" charset="0"/>
              </a:rPr>
              <a:t> trong phần luyện tập và vận dụng</a:t>
            </a:r>
            <a:endParaRPr lang="vi-VN" altLang="x-none" sz="3200" b="1" dirty="0">
              <a:latin typeface="Times New Roman" panose="02020603050405020304" pitchFamily="18" charset="0"/>
              <a:cs typeface="Times New Roman" panose="02020603050405020304" pitchFamily="18" charset="0"/>
            </a:endParaRPr>
          </a:p>
          <a:p>
            <a:pPr marL="0" indent="0" algn="just">
              <a:buNone/>
            </a:pPr>
            <a:r>
              <a:rPr lang="vi-VN" sz="3200" b="1" dirty="0">
                <a:latin typeface="Times New Roman" panose="02020603050405020304" pitchFamily="18" charset="0"/>
                <a:cs typeface="Times New Roman" panose="02020603050405020304" pitchFamily="18" charset="0"/>
              </a:rPr>
              <a:t>- </a:t>
            </a:r>
            <a:r>
              <a:rPr sz="3200" b="1" dirty="0" err="1">
                <a:latin typeface="Times New Roman" panose="02020603050405020304" pitchFamily="18" charset="0"/>
                <a:cs typeface="Times New Roman" panose="02020603050405020304" pitchFamily="18" charset="0"/>
              </a:rPr>
              <a:t>Đọc</a:t>
            </a:r>
            <a:r>
              <a:rPr sz="3200" b="1" dirty="0">
                <a:latin typeface="Times New Roman" panose="02020603050405020304" pitchFamily="18" charset="0"/>
                <a:cs typeface="Times New Roman" panose="02020603050405020304" pitchFamily="18" charset="0"/>
              </a:rPr>
              <a:t> v</a:t>
            </a:r>
            <a:r>
              <a:rPr sz="3200" b="1" dirty="0">
                <a:latin typeface="Times New Roman" panose="02020603050405020304" pitchFamily="18" charset="0"/>
                <a:ea typeface="Times New Roman" panose="02020603050405020304" pitchFamily="18" charset="0"/>
              </a:rPr>
              <a:t>à</a:t>
            </a:r>
            <a:r>
              <a:rPr sz="3200" b="1" dirty="0">
                <a:latin typeface="Times New Roman" panose="02020603050405020304" pitchFamily="18" charset="0"/>
                <a:cs typeface="Times New Roman" panose="02020603050405020304" pitchFamily="18" charset="0"/>
              </a:rPr>
              <a:t> chuẩn bị trước </a:t>
            </a:r>
            <a:r>
              <a:rPr sz="3200" b="1" dirty="0" err="1">
                <a:latin typeface="Times New Roman" panose="02020603050405020304" pitchFamily="18" charset="0"/>
                <a:cs typeface="Times New Roman" panose="02020603050405020304" pitchFamily="18" charset="0"/>
              </a:rPr>
              <a:t>b</a:t>
            </a:r>
            <a:r>
              <a:rPr sz="3200" b="1" dirty="0" err="1">
                <a:latin typeface="Times New Roman" panose="02020603050405020304" pitchFamily="18" charset="0"/>
                <a:ea typeface="Times New Roman" panose="02020603050405020304" pitchFamily="18" charset="0"/>
              </a:rPr>
              <a:t>à</a:t>
            </a:r>
            <a:r>
              <a:rPr sz="3200" b="1" dirty="0" err="1">
                <a:latin typeface="Times New Roman" panose="02020603050405020304" pitchFamily="18" charset="0"/>
                <a:cs typeface="Times New Roman" panose="02020603050405020304" pitchFamily="18" charset="0"/>
              </a:rPr>
              <a:t>i</a:t>
            </a:r>
            <a:r>
              <a:rPr sz="3200" b="1" dirty="0">
                <a:latin typeface="Times New Roman" panose="02020603050405020304" pitchFamily="18" charset="0"/>
                <a:cs typeface="Times New Roman" panose="02020603050405020304" pitchFamily="18" charset="0"/>
              </a:rPr>
              <a:t> </a:t>
            </a:r>
            <a:r>
              <a:rPr sz="3200" b="1" dirty="0" err="1" smtClean="0">
                <a:latin typeface="Times New Roman" panose="02020603050405020304" pitchFamily="18" charset="0"/>
                <a:cs typeface="Times New Roman" panose="02020603050405020304" pitchFamily="18" charset="0"/>
              </a:rPr>
              <a:t>mới:</a:t>
            </a:r>
            <a:r>
              <a:rPr lang="en-US" sz="3200" b="1" dirty="0" err="1" smtClean="0">
                <a:latin typeface="Times New Roman" panose="02020603050405020304" pitchFamily="18" charset="0"/>
                <a:cs typeface="Times New Roman" panose="02020603050405020304" pitchFamily="18" charset="0"/>
              </a:rPr>
              <a:t>CĐ</a:t>
            </a:r>
            <a:r>
              <a:rPr lang="en-US" sz="3200" b="1" dirty="0" smtClean="0">
                <a:latin typeface="Times New Roman" panose="02020603050405020304" pitchFamily="18" charset="0"/>
                <a:cs typeface="Times New Roman" panose="02020603050405020304" pitchFamily="18" charset="0"/>
              </a:rPr>
              <a:t> “</a:t>
            </a:r>
            <a:r>
              <a:rPr lang="en-US" sz="3200" b="1" dirty="0" err="1" smtClean="0">
                <a:latin typeface="Times New Roman" pitchFamily="18" charset="0"/>
                <a:cs typeface="Times New Roman" pitchFamily="18" charset="0"/>
              </a:rPr>
              <a:t>Xã</a:t>
            </a:r>
            <a:r>
              <a:rPr lang="en-US" sz="3200" b="1" dirty="0" smtClean="0">
                <a:latin typeface="Times New Roman" pitchFamily="18" charset="0"/>
                <a:cs typeface="Times New Roman" pitchFamily="18" charset="0"/>
              </a:rPr>
              <a:t> </a:t>
            </a:r>
            <a:r>
              <a:rPr lang="en-US" sz="3200" b="1" dirty="0" err="1">
                <a:latin typeface="Times New Roman" pitchFamily="18" charset="0"/>
                <a:cs typeface="Times New Roman" pitchFamily="18" charset="0"/>
              </a:rPr>
              <a:t>hội</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cổ</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đại</a:t>
            </a:r>
            <a:r>
              <a:rPr lang="en-US" sz="3200" b="1" dirty="0">
                <a:latin typeface="Times New Roman" pitchFamily="18" charset="0"/>
                <a:cs typeface="Times New Roman" pitchFamily="18" charset="0"/>
              </a:rPr>
              <a:t> </a:t>
            </a:r>
            <a:r>
              <a:rPr lang="en-US" sz="3200" b="1" dirty="0" err="1">
                <a:latin typeface="Times New Roman" pitchFamily="18" charset="0"/>
                <a:cs typeface="Times New Roman" pitchFamily="18" charset="0"/>
              </a:rPr>
              <a:t>phương</a:t>
            </a:r>
            <a:r>
              <a:rPr lang="en-US" sz="3200" b="1" dirty="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Đông</a:t>
            </a:r>
            <a:r>
              <a:rPr lang="en-US" sz="3200" b="1" dirty="0" smtClean="0">
                <a:latin typeface="Times New Roman" pitchFamily="18" charset="0"/>
                <a:cs typeface="Times New Roman" pitchFamily="18" charset="0"/>
              </a:rPr>
              <a:t>”(</a:t>
            </a:r>
            <a:r>
              <a:rPr lang="en-US" sz="3200" b="1" dirty="0" err="1" smtClean="0">
                <a:latin typeface="Times New Roman" pitchFamily="18" charset="0"/>
                <a:cs typeface="Times New Roman" pitchFamily="18" charset="0"/>
              </a:rPr>
              <a:t>tiếp</a:t>
            </a:r>
            <a:r>
              <a:rPr lang="en-US" sz="3200" b="1" dirty="0" smtClean="0">
                <a:latin typeface="Times New Roman" pitchFamily="18" charset="0"/>
                <a:cs typeface="Times New Roman" pitchFamily="18" charset="0"/>
              </a:rPr>
              <a:t> </a:t>
            </a:r>
            <a:r>
              <a:rPr lang="en-US" sz="3200" b="1" dirty="0" err="1" smtClean="0">
                <a:latin typeface="Times New Roman" pitchFamily="18" charset="0"/>
                <a:cs typeface="Times New Roman" pitchFamily="18" charset="0"/>
              </a:rPr>
              <a:t>theo</a:t>
            </a:r>
            <a:r>
              <a:rPr lang="en-US" sz="3200" b="1" dirty="0" smtClean="0">
                <a:latin typeface="Times New Roman" pitchFamily="18" charset="0"/>
                <a:cs typeface="Times New Roman" pitchFamily="18" charset="0"/>
              </a:rPr>
              <a:t>)</a:t>
            </a:r>
            <a:endParaRPr lang="en-US" sz="3200" b="1" dirty="0">
              <a:latin typeface="Times New Roman" pitchFamily="18" charset="0"/>
              <a:cs typeface="Times New Roman" pitchFamily="18" charset="0"/>
            </a:endParaRPr>
          </a:p>
          <a:p>
            <a:pPr marL="0" indent="0" algn="just" eaLnBrk="1" hangingPunct="1">
              <a:lnSpc>
                <a:spcPct val="90000"/>
              </a:lnSpc>
              <a:buNone/>
            </a:pPr>
            <a:r>
              <a:rPr lang="en-US" sz="3200" b="1" dirty="0" smtClean="0">
                <a:latin typeface="Times New Roman" panose="02020603050405020304" pitchFamily="18" charset="0"/>
                <a:cs typeface="Times New Roman" panose="02020603050405020304" pitchFamily="18" charset="0"/>
              </a:rPr>
              <a:t> B</a:t>
            </a:r>
            <a:r>
              <a:rPr lang="en-US" sz="3200" b="1" dirty="0">
                <a:latin typeface="Times New Roman" panose="02020603050405020304" pitchFamily="18" charset="0"/>
                <a:cs typeface="Times New Roman" panose="02020603050405020304" pitchFamily="18" charset="0"/>
              </a:rPr>
              <a:t>.</a:t>
            </a:r>
            <a:r>
              <a:rPr lang="en-US" altLang="vi-VN" sz="3200" b="1" dirty="0" smtClean="0">
                <a:latin typeface="Times New Roman" panose="02020603050405020304" pitchFamily="18" charset="0"/>
                <a:cs typeface="Times New Roman" panose="02020603050405020304" pitchFamily="18" charset="0"/>
              </a:rPr>
              <a:t> </a:t>
            </a:r>
            <a:r>
              <a:rPr lang="en-US" altLang="vi-VN" sz="3200" b="1" dirty="0">
                <a:latin typeface="Times New Roman" panose="02020603050405020304" pitchFamily="18" charset="0"/>
                <a:cs typeface="Times New Roman" panose="02020603050405020304" pitchFamily="18" charset="0"/>
              </a:rPr>
              <a:t>LƯỠNG HÀ CỔ ĐẠI</a:t>
            </a:r>
          </a:p>
          <a:p>
            <a:pPr marL="0" indent="0" algn="just" eaLnBrk="1" hangingPunct="1">
              <a:lnSpc>
                <a:spcPct val="90000"/>
              </a:lnSpc>
              <a:buNone/>
            </a:pPr>
            <a:r>
              <a:rPr lang="vi-VN" sz="3200" b="1" dirty="0">
                <a:latin typeface="Times New Roman" panose="02020603050405020304" pitchFamily="18" charset="0"/>
                <a:ea typeface="Times New Roman" panose="02020603050405020304" pitchFamily="18" charset="0"/>
                <a:cs typeface="Times New Roman" panose="02020603050405020304" pitchFamily="18" charset="0"/>
              </a:rPr>
              <a:t>+ Tìm hiểu </a:t>
            </a:r>
            <a:r>
              <a:rPr lang="en-US" sz="3200" b="1" dirty="0" err="1">
                <a:latin typeface="Times New Roman" panose="02020603050405020304" pitchFamily="18" charset="0"/>
                <a:ea typeface="Times New Roman" panose="02020603050405020304" pitchFamily="18" charset="0"/>
                <a:cs typeface="Times New Roman" panose="02020603050405020304" pitchFamily="18" charset="0"/>
              </a:rPr>
              <a:t>đ</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iều</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kiện</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tự</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nhiên</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của</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Lưỡng</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Hà</a:t>
            </a:r>
            <a:endPar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endParaRPr>
          </a:p>
          <a:p>
            <a:pPr marL="0" indent="0" algn="just" eaLnBrk="1" hangingPunct="1">
              <a:lnSpc>
                <a:spcPct val="90000"/>
              </a:lnSpc>
              <a:buNone/>
            </a:pPr>
            <a:r>
              <a:rPr 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Qúa</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trình</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thành</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lập</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nhà</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nước</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Lưỡng</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Hà</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cổ</a:t>
            </a: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altLang="vi-VN" sz="3200" b="1" dirty="0" err="1">
                <a:latin typeface="Times New Roman" panose="02020603050405020304" pitchFamily="18" charset="0"/>
                <a:ea typeface="Times New Roman" panose="02020603050405020304" pitchFamily="18" charset="0"/>
                <a:cs typeface="Times New Roman" panose="02020603050405020304" pitchFamily="18" charset="0"/>
              </a:rPr>
              <a:t>đại</a:t>
            </a:r>
            <a:endPar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endParaRPr>
          </a:p>
          <a:p>
            <a:pPr marL="0" indent="0" algn="just" eaLnBrk="1" hangingPunct="1">
              <a:lnSpc>
                <a:spcPct val="90000"/>
              </a:lnSpc>
              <a:buNone/>
            </a:pPr>
            <a:r>
              <a:rPr lang="en-US" altLang="vi-VN" sz="3200" b="1" dirty="0">
                <a:latin typeface="Times New Roman" panose="02020603050405020304" pitchFamily="18" charset="0"/>
                <a:ea typeface="Times New Roman" panose="02020603050405020304" pitchFamily="18" charset="0"/>
                <a:cs typeface="Times New Roman" panose="02020603050405020304" pitchFamily="18" charset="0"/>
              </a:rPr>
              <a:t>+ Những thành tựu văn hóa tiêu biểu</a:t>
            </a:r>
          </a:p>
        </p:txBody>
      </p:sp>
    </p:spTree>
    <p:custDataLst>
      <p:tags r:id="rId1"/>
    </p:custDataLst>
  </p:cSld>
  <p:clrMapOvr>
    <a:masterClrMapping/>
  </p:clrMapOvr>
  <p:transition spd="slow" advTm="27833"/>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6866"/>
                                        </p:tgtEl>
                                        <p:attrNameLst>
                                          <p:attrName>style.visibility</p:attrName>
                                        </p:attrNameLst>
                                      </p:cBhvr>
                                      <p:to>
                                        <p:strVal val="visible"/>
                                      </p:to>
                                    </p:set>
                                    <p:animEffect transition="in" filter="barn(inVertical)">
                                      <p:cBhvr>
                                        <p:cTn id="7" dur="500"/>
                                        <p:tgtEl>
                                          <p:spTgt spid="3686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arn(inVertical)">
                                      <p:cBhvr>
                                        <p:cTn id="12" dur="500"/>
                                        <p:tgtEl>
                                          <p:spTgt spid="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3">
                                            <p:txEl>
                                              <p:pRg st="1" end="1"/>
                                            </p:txEl>
                                          </p:spTgt>
                                        </p:tgtEl>
                                        <p:attrNameLst>
                                          <p:attrName>style.visibility</p:attrName>
                                        </p:attrNameLst>
                                      </p:cBhvr>
                                      <p:to>
                                        <p:strVal val="visible"/>
                                      </p:to>
                                    </p:set>
                                    <p:animEffect transition="in" filter="barn(inVertical)">
                                      <p:cBhvr>
                                        <p:cTn id="17" dur="500"/>
                                        <p:tgtEl>
                                          <p:spTgt spid="3">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grpId="0" nodeType="clickEffect">
                                  <p:stCondLst>
                                    <p:cond delay="0"/>
                                  </p:stCondLst>
                                  <p:childTnLst>
                                    <p:set>
                                      <p:cBhvr>
                                        <p:cTn id="21" dur="1" fill="hold">
                                          <p:stCondLst>
                                            <p:cond delay="0"/>
                                          </p:stCondLst>
                                        </p:cTn>
                                        <p:tgtEl>
                                          <p:spTgt spid="3">
                                            <p:txEl>
                                              <p:pRg st="2" end="2"/>
                                            </p:txEl>
                                          </p:spTgt>
                                        </p:tgtEl>
                                        <p:attrNameLst>
                                          <p:attrName>style.visibility</p:attrName>
                                        </p:attrNameLst>
                                      </p:cBhvr>
                                      <p:to>
                                        <p:strVal val="visible"/>
                                      </p:to>
                                    </p:set>
                                    <p:animEffect transition="in" filter="barn(inVertical)">
                                      <p:cBhvr>
                                        <p:cTn id="22" dur="500"/>
                                        <p:tgtEl>
                                          <p:spTgt spid="3">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3">
                                            <p:txEl>
                                              <p:pRg st="3" end="3"/>
                                            </p:txEl>
                                          </p:spTgt>
                                        </p:tgtEl>
                                        <p:attrNameLst>
                                          <p:attrName>style.visibility</p:attrName>
                                        </p:attrNameLst>
                                      </p:cBhvr>
                                      <p:to>
                                        <p:strVal val="visible"/>
                                      </p:to>
                                    </p:set>
                                    <p:animEffect transition="in" filter="barn(inVertical)">
                                      <p:cBhvr>
                                        <p:cTn id="27" dur="500"/>
                                        <p:tgtEl>
                                          <p:spTgt spid="3">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6" presetClass="entr" presetSubtype="21" fill="hold" grpId="0" nodeType="clickEffect">
                                  <p:stCondLst>
                                    <p:cond delay="0"/>
                                  </p:stCondLst>
                                  <p:childTnLst>
                                    <p:set>
                                      <p:cBhvr>
                                        <p:cTn id="31" dur="1" fill="hold">
                                          <p:stCondLst>
                                            <p:cond delay="0"/>
                                          </p:stCondLst>
                                        </p:cTn>
                                        <p:tgtEl>
                                          <p:spTgt spid="3">
                                            <p:txEl>
                                              <p:pRg st="4" end="4"/>
                                            </p:txEl>
                                          </p:spTgt>
                                        </p:tgtEl>
                                        <p:attrNameLst>
                                          <p:attrName>style.visibility</p:attrName>
                                        </p:attrNameLst>
                                      </p:cBhvr>
                                      <p:to>
                                        <p:strVal val="visible"/>
                                      </p:to>
                                    </p:set>
                                    <p:animEffect transition="in" filter="barn(inVertical)">
                                      <p:cBhvr>
                                        <p:cTn id="32" dur="500"/>
                                        <p:tgtEl>
                                          <p:spTgt spid="3">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6" presetClass="entr" presetSubtype="21" fill="hold" grpId="0" nodeType="clickEffect">
                                  <p:stCondLst>
                                    <p:cond delay="0"/>
                                  </p:stCondLst>
                                  <p:childTnLst>
                                    <p:set>
                                      <p:cBhvr>
                                        <p:cTn id="36" dur="1" fill="hold">
                                          <p:stCondLst>
                                            <p:cond delay="0"/>
                                          </p:stCondLst>
                                        </p:cTn>
                                        <p:tgtEl>
                                          <p:spTgt spid="3">
                                            <p:txEl>
                                              <p:pRg st="5" end="5"/>
                                            </p:txEl>
                                          </p:spTgt>
                                        </p:tgtEl>
                                        <p:attrNameLst>
                                          <p:attrName>style.visibility</p:attrName>
                                        </p:attrNameLst>
                                      </p:cBhvr>
                                      <p:to>
                                        <p:strVal val="visible"/>
                                      </p:to>
                                    </p:set>
                                    <p:animEffect transition="in" filter="barn(inVertical)">
                                      <p:cBhvr>
                                        <p:cTn id="37" dur="500"/>
                                        <p:tgtEl>
                                          <p:spTgt spid="3">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6" presetClass="entr" presetSubtype="21" fill="hold" grpId="0" nodeType="clickEffect">
                                  <p:stCondLst>
                                    <p:cond delay="0"/>
                                  </p:stCondLst>
                                  <p:childTnLst>
                                    <p:set>
                                      <p:cBhvr>
                                        <p:cTn id="41" dur="1" fill="hold">
                                          <p:stCondLst>
                                            <p:cond delay="0"/>
                                          </p:stCondLst>
                                        </p:cTn>
                                        <p:tgtEl>
                                          <p:spTgt spid="3">
                                            <p:txEl>
                                              <p:pRg st="6" end="6"/>
                                            </p:txEl>
                                          </p:spTgt>
                                        </p:tgtEl>
                                        <p:attrNameLst>
                                          <p:attrName>style.visibility</p:attrName>
                                        </p:attrNameLst>
                                      </p:cBhvr>
                                      <p:to>
                                        <p:strVal val="visible"/>
                                      </p:to>
                                    </p:set>
                                    <p:animEffect transition="in" filter="barn(inVertical)">
                                      <p:cBhvr>
                                        <p:cTn id="42"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866" grpId="0"/>
      <p:bldP spid="3" grpId="0" build="p"/>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3"/>
          <p:cNvPicPr>
            <a:picLocks noGrp="1" noChangeAspect="1"/>
          </p:cNvPicPr>
          <p:nvPr>
            <p:ph idx="1"/>
          </p:nvPr>
        </p:nvPicPr>
        <p:blipFill>
          <a:blip r:embed="rId2"/>
          <a:srcRect/>
          <a:stretch>
            <a:fillRect/>
          </a:stretch>
        </p:blipFill>
        <p:spPr>
          <a:xfrm>
            <a:off x="2432050" y="150814"/>
            <a:ext cx="6154738" cy="6143625"/>
          </a:xfrm>
        </p:spPr>
      </p:pic>
      <p:sp>
        <p:nvSpPr>
          <p:cNvPr id="6" name="Rectangle 5"/>
          <p:cNvSpPr/>
          <p:nvPr/>
        </p:nvSpPr>
        <p:spPr>
          <a:xfrm>
            <a:off x="1981200" y="4454942"/>
            <a:ext cx="8686800" cy="1323439"/>
          </a:xfrm>
          <a:prstGeom prst="rect">
            <a:avLst/>
          </a:prstGeom>
          <a:noFill/>
        </p:spPr>
        <p:txBody>
          <a:bodyPr>
            <a:spAutoFit/>
          </a:bodyPr>
          <a:lstStyle/>
          <a:p>
            <a:pPr algn="ctr" eaLnBrk="0" fontAlgn="base" hangingPunct="0">
              <a:spcBef>
                <a:spcPct val="0"/>
              </a:spcBef>
              <a:spcAft>
                <a:spcPct val="0"/>
              </a:spcAft>
              <a:defRPr/>
            </a:pP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Hẹn</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gặp</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lại</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các</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em</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vào</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tiết</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học</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r>
              <a:rPr lang="en-US" sz="4000" b="1" cap="all" dirty="0" err="1">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sau</a:t>
            </a:r>
            <a:r>
              <a:rPr lang="en-US" sz="4000" b="1" cap="all" dirty="0">
                <a:ln w="9000" cmpd="sng">
                  <a:solidFill>
                    <a:schemeClr val="accent4">
                      <a:shade val="50000"/>
                      <a:satMod val="120000"/>
                    </a:schemeClr>
                  </a:solidFill>
                  <a:prstDash val="solid"/>
                </a:ln>
                <a:solidFill>
                  <a:srgbClr val="0000FF"/>
                </a:soli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 !</a:t>
            </a:r>
          </a:p>
        </p:txBody>
      </p:sp>
    </p:spTree>
  </p:cSld>
  <p:clrMapOvr>
    <a:masterClrMapping/>
  </p:clrMapOvr>
  <p:transition spd="slow" advTm="9156"/>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1.4|5.7|2|1.9|3.6"/>
</p:tagLst>
</file>

<file path=ppt/tags/tag2.xml><?xml version="1.0" encoding="utf-8"?>
<p:tagLst xmlns:a="http://schemas.openxmlformats.org/drawingml/2006/main" xmlns:r="http://schemas.openxmlformats.org/officeDocument/2006/relationships" xmlns:p="http://schemas.openxmlformats.org/presentationml/2006/main">
  <p:tag name="TIMING" val="|2.5"/>
</p:tagLst>
</file>

<file path=ppt/tags/tag3.xml><?xml version="1.0" encoding="utf-8"?>
<p:tagLst xmlns:a="http://schemas.openxmlformats.org/drawingml/2006/main" xmlns:r="http://schemas.openxmlformats.org/officeDocument/2006/relationships" xmlns:p="http://schemas.openxmlformats.org/presentationml/2006/main">
  <p:tag name="TIMING" val="|30|11.9|1|23.6|36.7|1.6"/>
</p:tagLst>
</file>

<file path=ppt/tags/tag4.xml><?xml version="1.0" encoding="utf-8"?>
<p:tagLst xmlns:a="http://schemas.openxmlformats.org/drawingml/2006/main" xmlns:r="http://schemas.openxmlformats.org/officeDocument/2006/relationships" xmlns:p="http://schemas.openxmlformats.org/presentationml/2006/main">
  <p:tag name="TIMING" val="|8.4"/>
</p:tagLst>
</file>

<file path=ppt/tags/tag5.xml><?xml version="1.0" encoding="utf-8"?>
<p:tagLst xmlns:a="http://schemas.openxmlformats.org/drawingml/2006/main" xmlns:r="http://schemas.openxmlformats.org/officeDocument/2006/relationships" xmlns:p="http://schemas.openxmlformats.org/presentationml/2006/main">
  <p:tag name="TIMING" val="|1.2|4.9|8.4"/>
</p:tagLst>
</file>

<file path=ppt/tags/tag6.xml><?xml version="1.0" encoding="utf-8"?>
<p:tagLst xmlns:a="http://schemas.openxmlformats.org/drawingml/2006/main" xmlns:r="http://schemas.openxmlformats.org/officeDocument/2006/relationships" xmlns:p="http://schemas.openxmlformats.org/presentationml/2006/main">
  <p:tag name="TIMING" val="|0.9"/>
</p:tagLst>
</file>

<file path=ppt/tags/tag7.xml><?xml version="1.0" encoding="utf-8"?>
<p:tagLst xmlns:a="http://schemas.openxmlformats.org/drawingml/2006/main" xmlns:r="http://schemas.openxmlformats.org/officeDocument/2006/relationships" xmlns:p="http://schemas.openxmlformats.org/presentationml/2006/main">
  <p:tag name="TIMING" val="|0.3|0.6|0.7|9.8|4.6"/>
</p:tagLst>
</file>

<file path=ppt/tags/tag8.xml><?xml version="1.0" encoding="utf-8"?>
<p:tagLst xmlns:a="http://schemas.openxmlformats.org/drawingml/2006/main" xmlns:r="http://schemas.openxmlformats.org/officeDocument/2006/relationships" xmlns:p="http://schemas.openxmlformats.org/presentationml/2006/main">
  <p:tag name="TIMING" val="|20.4|18.4"/>
</p:tagLst>
</file>

<file path=ppt/tags/tag9.xml><?xml version="1.0" encoding="utf-8"?>
<p:tagLst xmlns:a="http://schemas.openxmlformats.org/drawingml/2006/main" xmlns:r="http://schemas.openxmlformats.org/officeDocument/2006/relationships" xmlns:p="http://schemas.openxmlformats.org/presentationml/2006/main">
  <p:tag name="TIMING" val="|0.6"/>
</p:tagLst>
</file>

<file path=ppt/tags/tag10.xml><?xml version="1.0" encoding="utf-8"?>
<p:tagLst xmlns:a="http://schemas.openxmlformats.org/drawingml/2006/main" xmlns:r="http://schemas.openxmlformats.org/officeDocument/2006/relationships" xmlns:p="http://schemas.openxmlformats.org/presentationml/2006/main">
  <p:tag name="TIMING" val="|0.3"/>
</p:tagLst>
</file>

<file path=ppt/tags/tag11.xml><?xml version="1.0" encoding="utf-8"?>
<p:tagLst xmlns:a="http://schemas.openxmlformats.org/drawingml/2006/main" xmlns:r="http://schemas.openxmlformats.org/officeDocument/2006/relationships" xmlns:p="http://schemas.openxmlformats.org/presentationml/2006/main">
  <p:tag name="TIMING" val="|0.9|1"/>
</p:tagLst>
</file>

<file path=ppt/tags/tag12.xml><?xml version="1.0" encoding="utf-8"?>
<p:tagLst xmlns:a="http://schemas.openxmlformats.org/drawingml/2006/main" xmlns:r="http://schemas.openxmlformats.org/officeDocument/2006/relationships" xmlns:p="http://schemas.openxmlformats.org/presentationml/2006/main">
  <p:tag name="TIMING" val="|4.6|26.3"/>
</p:tagLst>
</file>

<file path=ppt/tags/tag13.xml><?xml version="1.0" encoding="utf-8"?>
<p:tagLst xmlns:a="http://schemas.openxmlformats.org/drawingml/2006/main" xmlns:r="http://schemas.openxmlformats.org/officeDocument/2006/relationships" xmlns:p="http://schemas.openxmlformats.org/presentationml/2006/main">
  <p:tag name="TIMING" val="|6.4|1.5"/>
</p:tagLst>
</file>

<file path=ppt/tags/tag14.xml><?xml version="1.0" encoding="utf-8"?>
<p:tagLst xmlns:a="http://schemas.openxmlformats.org/drawingml/2006/main" xmlns:r="http://schemas.openxmlformats.org/officeDocument/2006/relationships" xmlns:p="http://schemas.openxmlformats.org/presentationml/2006/main">
  <p:tag name="TIMING" val="|0.8|4.5"/>
</p:tagLst>
</file>

<file path=ppt/tags/tag15.xml><?xml version="1.0" encoding="utf-8"?>
<p:tagLst xmlns:a="http://schemas.openxmlformats.org/drawingml/2006/main" xmlns:r="http://schemas.openxmlformats.org/officeDocument/2006/relationships" xmlns:p="http://schemas.openxmlformats.org/presentationml/2006/main">
  <p:tag name="TIMING" val="|0.9|9.1|2|13.3|2.1"/>
</p:tagLst>
</file>

<file path=ppt/tags/tag16.xml><?xml version="1.0" encoding="utf-8"?>
<p:tagLst xmlns:a="http://schemas.openxmlformats.org/drawingml/2006/main" xmlns:r="http://schemas.openxmlformats.org/officeDocument/2006/relationships" xmlns:p="http://schemas.openxmlformats.org/presentationml/2006/main">
  <p:tag name="TIMING" val="|0.8|5.3|2.7"/>
</p:tagLst>
</file>

<file path=ppt/tags/tag17.xml><?xml version="1.0" encoding="utf-8"?>
<p:tagLst xmlns:a="http://schemas.openxmlformats.org/drawingml/2006/main" xmlns:r="http://schemas.openxmlformats.org/officeDocument/2006/relationships" xmlns:p="http://schemas.openxmlformats.org/presentationml/2006/main">
  <p:tag name="TIMING" val="|1.8|12.3|2.8"/>
</p:tagLst>
</file>

<file path=ppt/tags/tag18.xml><?xml version="1.0" encoding="utf-8"?>
<p:tagLst xmlns:a="http://schemas.openxmlformats.org/drawingml/2006/main" xmlns:r="http://schemas.openxmlformats.org/officeDocument/2006/relationships" xmlns:p="http://schemas.openxmlformats.org/presentationml/2006/main">
  <p:tag name="TIMING" val="|1.8|3.4|3.5|3.1|6.5|2.9|2.4"/>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669</TotalTime>
  <Words>1091</Words>
  <Application>Microsoft Office PowerPoint</Application>
  <PresentationFormat>Custom</PresentationFormat>
  <Paragraphs>103</Paragraphs>
  <Slides>27</Slides>
  <Notes>0</Notes>
  <HiddenSlides>0</HiddenSlides>
  <MMClips>0</MMClips>
  <ScaleCrop>false</ScaleCrop>
  <HeadingPairs>
    <vt:vector size="4" baseType="variant">
      <vt:variant>
        <vt:lpstr>Theme</vt:lpstr>
      </vt:variant>
      <vt:variant>
        <vt:i4>1</vt:i4>
      </vt:variant>
      <vt:variant>
        <vt:lpstr>Slide Titles</vt:lpstr>
      </vt:variant>
      <vt:variant>
        <vt:i4>27</vt:i4>
      </vt:variant>
    </vt:vector>
  </HeadingPairs>
  <TitlesOfParts>
    <vt:vector size="28" baseType="lpstr">
      <vt:lpstr>Office Theme</vt:lpstr>
      <vt:lpstr>PowerPoint Presentation</vt:lpstr>
      <vt:lpstr>PowerPoint Presentation</vt:lpstr>
      <vt:lpstr>Mục tiêu bài học</vt:lpstr>
      <vt:lpstr>I. Điều kiện tự nhiên:</vt:lpstr>
      <vt:lpstr>I. Điều kiện tự nhiên:</vt:lpstr>
      <vt:lpstr>I. Điều kiện tự nhiên</vt:lpstr>
      <vt:lpstr>PowerPoint Presentation</vt:lpstr>
      <vt:lpstr>PowerPoint Presentation</vt:lpstr>
      <vt:lpstr>I. Điều kiện tự nhiên</vt:lpstr>
      <vt:lpstr>PowerPoint Presentation</vt:lpstr>
      <vt:lpstr>PowerPoint Presentation</vt:lpstr>
      <vt:lpstr>I. Điều kiện tự nhiên</vt:lpstr>
      <vt:lpstr>PowerPoint Presentation</vt:lpstr>
      <vt:lpstr>PowerPoint Presentation</vt:lpstr>
      <vt:lpstr>PowerPoint Presentation</vt:lpstr>
      <vt:lpstr>I. Điều kiện tự nhiên</vt:lpstr>
      <vt:lpstr>PowerPoint Presentation</vt:lpstr>
      <vt:lpstr>PowerPoint Presentation</vt:lpstr>
      <vt:lpstr>PowerPoint Presentation</vt:lpstr>
      <vt:lpstr>PowerPoint Presentation</vt:lpstr>
      <vt:lpstr>CỦNG CỐ BÀI HỌC</vt:lpstr>
      <vt:lpstr>HƯỚNG DẪN TRẢ LỜI CÂU HỎI LUYỆN TẬP-VẬN DỤNG</vt:lpstr>
      <vt:lpstr>Phần luyện tập</vt:lpstr>
      <vt:lpstr>Phần luyện tập</vt:lpstr>
      <vt:lpstr>Phần vận dụng</vt:lpstr>
      <vt:lpstr>HƯỚNG DẪN VỀ NHÀ</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WPS Presentation</dc:title>
  <dc:creator/>
  <cp:lastModifiedBy>Admin</cp:lastModifiedBy>
  <cp:revision>61</cp:revision>
  <dcterms:created xsi:type="dcterms:W3CDTF">2021-08-27T10:44:00Z</dcterms:created>
  <dcterms:modified xsi:type="dcterms:W3CDTF">2023-10-20T09:35:27Z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2057-11.2.0.10224</vt:lpwstr>
  </property>
</Properties>
</file>